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3" r:id="rId1"/>
  </p:sldMasterIdLst>
  <p:notesMasterIdLst>
    <p:notesMasterId r:id="rId11"/>
  </p:notesMasterIdLst>
  <p:handoutMasterIdLst>
    <p:handoutMasterId r:id="rId12"/>
  </p:handoutMasterIdLst>
  <p:sldIdLst>
    <p:sldId id="275" r:id="rId2"/>
    <p:sldId id="276" r:id="rId3"/>
    <p:sldId id="278" r:id="rId4"/>
    <p:sldId id="279" r:id="rId5"/>
    <p:sldId id="277" r:id="rId6"/>
    <p:sldId id="282" r:id="rId7"/>
    <p:sldId id="280" r:id="rId8"/>
    <p:sldId id="281" r:id="rId9"/>
    <p:sldId id="268"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AE9F"/>
    <a:srgbClr val="FFD500"/>
    <a:srgbClr val="0290F8"/>
    <a:srgbClr val="13B09B"/>
    <a:srgbClr val="FE59D0"/>
    <a:srgbClr val="F55455"/>
    <a:srgbClr val="FF9732"/>
    <a:srgbClr val="02B64E"/>
    <a:srgbClr val="1BCFE9"/>
    <a:srgbClr val="FFB3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20" autoAdjust="0"/>
    <p:restoredTop sz="94613"/>
  </p:normalViewPr>
  <p:slideViewPr>
    <p:cSldViewPr snapToGrid="0" snapToObjects="1">
      <p:cViewPr varScale="1">
        <p:scale>
          <a:sx n="151" d="100"/>
          <a:sy n="151" d="100"/>
        </p:scale>
        <p:origin x="88" y="25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8040048-1E4D-CD41-AC49-0750EB72586B}" type="datetimeFigureOut">
              <a:rPr lang="en-US" smtClean="0"/>
              <a:t>9/27/2023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60592D1-055B-824F-99E1-F69F9F11B539}" type="slidenum">
              <a:rPr lang="en-US" smtClean="0"/>
              <a:t>‹#›</a:t>
            </a:fld>
            <a:endParaRPr lang="en-US"/>
          </a:p>
        </p:txBody>
      </p:sp>
    </p:spTree>
    <p:extLst>
      <p:ext uri="{BB962C8B-B14F-4D97-AF65-F5344CB8AC3E}">
        <p14:creationId xmlns:p14="http://schemas.microsoft.com/office/powerpoint/2010/main" val="1158914879"/>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8484CF-5098-F24E-8881-583515D5C406}" type="datetimeFigureOut">
              <a:rPr lang="en-US" smtClean="0"/>
              <a:t>9/27/2023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B67714-547E-8A4E-AE1C-9E3378A836DF}" type="slidenum">
              <a:rPr lang="en-US" smtClean="0"/>
              <a:t>‹#›</a:t>
            </a:fld>
            <a:endParaRPr lang="en-US"/>
          </a:p>
        </p:txBody>
      </p:sp>
    </p:spTree>
    <p:extLst>
      <p:ext uri="{BB962C8B-B14F-4D97-AF65-F5344CB8AC3E}">
        <p14:creationId xmlns:p14="http://schemas.microsoft.com/office/powerpoint/2010/main" val="9810703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82241" y="2579003"/>
            <a:ext cx="8787652" cy="246858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242754" y="2676578"/>
            <a:ext cx="5815852" cy="1504844"/>
          </a:xfrm>
          <a:effectLst/>
        </p:spPr>
        <p:txBody>
          <a:bodyPr anchor="b">
            <a:normAutofit/>
          </a:bodyPr>
          <a:lstStyle>
            <a:lvl1pPr>
              <a:defRPr sz="3600">
                <a:solidFill>
                  <a:schemeClr val="tx1"/>
                </a:solidFill>
              </a:defRPr>
            </a:lvl1pPr>
          </a:lstStyle>
          <a:p>
            <a:r>
              <a:rPr lang="en-US" dirty="0"/>
              <a:t>Click to edit Master title style</a:t>
            </a:r>
          </a:p>
        </p:txBody>
      </p:sp>
      <p:sp>
        <p:nvSpPr>
          <p:cNvPr id="3" name="Subtitle 2"/>
          <p:cNvSpPr>
            <a:spLocks noGrp="1"/>
          </p:cNvSpPr>
          <p:nvPr>
            <p:ph type="subTitle" idx="1" hasCustomPrompt="1"/>
          </p:nvPr>
        </p:nvSpPr>
        <p:spPr>
          <a:xfrm>
            <a:off x="316712" y="4176248"/>
            <a:ext cx="5741894" cy="590321"/>
          </a:xfrm>
        </p:spPr>
        <p:txBody>
          <a:bodyPr anchor="t">
            <a:normAutofit/>
          </a:bodyPr>
          <a:lstStyle>
            <a:lvl1pPr marL="0" indent="0" algn="l">
              <a:buNone/>
              <a:defRPr sz="1600" cap="all">
                <a:solidFill>
                  <a:srgbClr val="0EAE9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By Sanjay and Arvind Seshan</a:t>
            </a:r>
          </a:p>
        </p:txBody>
      </p:sp>
      <p:sp>
        <p:nvSpPr>
          <p:cNvPr id="8" name="Subtitle 1">
            <a:extLst>
              <a:ext uri="{FF2B5EF4-FFF2-40B4-BE49-F238E27FC236}">
                <a16:creationId xmlns:a16="http://schemas.microsoft.com/office/drawing/2014/main" id="{227F28FB-346D-45F5-A52C-A1B7DBC13191}"/>
              </a:ext>
            </a:extLst>
          </p:cNvPr>
          <p:cNvSpPr txBox="1">
            <a:spLocks/>
          </p:cNvSpPr>
          <p:nvPr userDrawn="1"/>
        </p:nvSpPr>
        <p:spPr>
          <a:xfrm>
            <a:off x="4808377" y="357846"/>
            <a:ext cx="4161516" cy="509489"/>
          </a:xfrm>
          <a:prstGeom prst="rect">
            <a:avLst/>
          </a:prstGeom>
        </p:spPr>
        <p:txBody>
          <a:bodyPr vert="horz" lIns="91440" tIns="45720" rIns="91440" bIns="45720" rtlCol="0" anchor="t">
            <a:normAutofit fontScale="92500" lnSpcReduction="10000"/>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buNone/>
            </a:pPr>
            <a:r>
              <a:rPr lang="en-US" sz="3200" dirty="0"/>
              <a:t>PRIME LESSONS</a:t>
            </a:r>
          </a:p>
        </p:txBody>
      </p:sp>
      <p:sp>
        <p:nvSpPr>
          <p:cNvPr id="11" name="TextBox 10">
            <a:extLst>
              <a:ext uri="{FF2B5EF4-FFF2-40B4-BE49-F238E27FC236}">
                <a16:creationId xmlns:a16="http://schemas.microsoft.com/office/drawing/2014/main" id="{8613C618-BE4E-4AD7-9CD9-0AB9F17BD5D4}"/>
              </a:ext>
            </a:extLst>
          </p:cNvPr>
          <p:cNvSpPr txBox="1"/>
          <p:nvPr userDrawn="1"/>
        </p:nvSpPr>
        <p:spPr>
          <a:xfrm>
            <a:off x="6331000" y="685891"/>
            <a:ext cx="244011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By the Makers of EV3Lessons</a:t>
            </a:r>
          </a:p>
        </p:txBody>
      </p:sp>
      <p:pic>
        <p:nvPicPr>
          <p:cNvPr id="18" name="Picture 17" descr="A picture containing application&#10;&#10;Description automatically generated">
            <a:extLst>
              <a:ext uri="{FF2B5EF4-FFF2-40B4-BE49-F238E27FC236}">
                <a16:creationId xmlns:a16="http://schemas.microsoft.com/office/drawing/2014/main" id="{69DF8FC2-9ED1-BB44-8E96-5B069F6C6497}"/>
              </a:ext>
            </a:extLst>
          </p:cNvPr>
          <p:cNvPicPr>
            <a:picLocks noChangeAspect="1"/>
          </p:cNvPicPr>
          <p:nvPr userDrawn="1"/>
        </p:nvPicPr>
        <p:blipFill>
          <a:blip r:embed="rId2"/>
          <a:stretch>
            <a:fillRect/>
          </a:stretch>
        </p:blipFill>
        <p:spPr>
          <a:xfrm>
            <a:off x="7612649" y="993668"/>
            <a:ext cx="1158461" cy="1158461"/>
          </a:xfrm>
          <a:prstGeom prst="rect">
            <a:avLst/>
          </a:prstGeom>
        </p:spPr>
      </p:pic>
      <p:pic>
        <p:nvPicPr>
          <p:cNvPr id="19" name="Picture 18" descr="Shape, square&#10;&#10;Description automatically generated">
            <a:extLst>
              <a:ext uri="{FF2B5EF4-FFF2-40B4-BE49-F238E27FC236}">
                <a16:creationId xmlns:a16="http://schemas.microsoft.com/office/drawing/2014/main" id="{2D46D815-081F-064A-AFA6-098A6E7A3DD2}"/>
              </a:ext>
            </a:extLst>
          </p:cNvPr>
          <p:cNvPicPr>
            <a:picLocks noChangeAspect="1"/>
          </p:cNvPicPr>
          <p:nvPr userDrawn="1"/>
        </p:nvPicPr>
        <p:blipFill>
          <a:blip r:embed="rId3"/>
          <a:stretch>
            <a:fillRect/>
          </a:stretch>
        </p:blipFill>
        <p:spPr>
          <a:xfrm>
            <a:off x="6399647" y="993669"/>
            <a:ext cx="1158461" cy="1158461"/>
          </a:xfrm>
          <a:prstGeom prst="rect">
            <a:avLst/>
          </a:prstGeom>
        </p:spPr>
      </p:pic>
    </p:spTree>
    <p:extLst>
      <p:ext uri="{BB962C8B-B14F-4D97-AF65-F5344CB8AC3E}">
        <p14:creationId xmlns:p14="http://schemas.microsoft.com/office/powerpoint/2010/main" val="33157586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59327" y="5956136"/>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538025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5922209" cy="365125"/>
          </a:xfrm>
          <a:prstGeom prst="rect">
            <a:avLst/>
          </a:prstGeom>
        </p:spPr>
        <p:txBody>
          <a:body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1744590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155088" y="1140006"/>
            <a:ext cx="8831580" cy="508260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a:xfrm>
            <a:off x="88409" y="6320275"/>
            <a:ext cx="4870585" cy="365125"/>
          </a:xfrm>
          <a:prstGeom prst="rect">
            <a:avLst/>
          </a:prstGeom>
        </p:spPr>
        <p:txBody>
          <a:bodyPr/>
          <a:lstStyle>
            <a:lvl1pPr>
              <a:defRPr sz="900"/>
            </a:lvl1pPr>
          </a:lstStyle>
          <a:p>
            <a:r>
              <a:rPr lang="en-US" dirty="0"/>
              <a:t>Copyright © 2023 Prime Lessons (primelessons.org) CC-BY-NC-SA.  (Last edit: 05/11/2023)</a:t>
            </a:r>
          </a:p>
        </p:txBody>
      </p:sp>
      <p:sp>
        <p:nvSpPr>
          <p:cNvPr id="6" name="Slide Number Placeholder 5"/>
          <p:cNvSpPr>
            <a:spLocks noGrp="1"/>
          </p:cNvSpPr>
          <p:nvPr>
            <p:ph type="sldNum" sz="quarter" idx="12"/>
          </p:nvPr>
        </p:nvSpPr>
        <p:spPr>
          <a:xfrm>
            <a:off x="8236372" y="631650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D59C872A-C57F-4B1F-AFD0-FDF125C3C485}"/>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6127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
        <p:nvSpPr>
          <p:cNvPr id="11" name="Rectangle 10">
            <a:extLst>
              <a:ext uri="{FF2B5EF4-FFF2-40B4-BE49-F238E27FC236}">
                <a16:creationId xmlns:a16="http://schemas.microsoft.com/office/drawing/2014/main" id="{A9F621E0-AEE7-4799-81EB-EB99ED60C8DF}"/>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2" name="Title 1">
            <a:extLst>
              <a:ext uri="{FF2B5EF4-FFF2-40B4-BE49-F238E27FC236}">
                <a16:creationId xmlns:a16="http://schemas.microsoft.com/office/drawing/2014/main" id="{B40FAB25-E17C-4189-8846-137BC28A1EB3}"/>
              </a:ext>
            </a:extLst>
          </p:cNvPr>
          <p:cNvSpPr txBox="1">
            <a:spLocks/>
          </p:cNvSpPr>
          <p:nvPr userDrawn="1"/>
        </p:nvSpPr>
        <p:spPr>
          <a:xfrm>
            <a:off x="175260" y="292975"/>
            <a:ext cx="8746864" cy="752706"/>
          </a:xfrm>
          <a:prstGeom prst="rect">
            <a:avLst/>
          </a:prstGeom>
        </p:spPr>
        <p:txBody>
          <a:bodyPr vert="horz" lIns="91440" tIns="45720" rIns="91440" bIns="45720" rtlCol="0" anchor="t">
            <a:normAutofit/>
          </a:bodyPr>
          <a:lstStyle>
            <a:lvl1pPr algn="l" defTabSz="457200" rtl="0" eaLnBrk="1" latinLnBrk="0" hangingPunct="1">
              <a:spcBef>
                <a:spcPct val="0"/>
              </a:spcBef>
              <a:buNone/>
              <a:defRPr sz="2800" b="0" kern="1200" cap="all">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Click to edit Master title style</a:t>
            </a:r>
            <a:endParaRPr lang="en-US" dirty="0"/>
          </a:p>
        </p:txBody>
      </p:sp>
    </p:spTree>
    <p:extLst>
      <p:ext uri="{BB962C8B-B14F-4D97-AF65-F5344CB8AC3E}">
        <p14:creationId xmlns:p14="http://schemas.microsoft.com/office/powerpoint/2010/main" val="1163453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2200" y="1174924"/>
            <a:ext cx="4185204"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7752" y="1177439"/>
            <a:ext cx="4226411"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4">
            <a:extLst>
              <a:ext uri="{FF2B5EF4-FFF2-40B4-BE49-F238E27FC236}">
                <a16:creationId xmlns:a16="http://schemas.microsoft.com/office/drawing/2014/main" id="{593A4B09-24AC-454E-8A0C-D31EDE125503}"/>
              </a:ext>
            </a:extLst>
          </p:cNvPr>
          <p:cNvSpPr>
            <a:spLocks noGrp="1"/>
          </p:cNvSpPr>
          <p:nvPr>
            <p:ph type="ftr" sz="quarter" idx="11"/>
          </p:nvPr>
        </p:nvSpPr>
        <p:spPr>
          <a:xfrm>
            <a:off x="88409" y="6266485"/>
            <a:ext cx="4870585" cy="365125"/>
          </a:xfrm>
          <a:prstGeom prst="rect">
            <a:avLst/>
          </a:prstGeom>
        </p:spPr>
        <p:txBody>
          <a:bodyPr/>
          <a:lstStyle/>
          <a:p>
            <a:r>
              <a:rPr lang="en-US" dirty="0"/>
              <a:t>Copyright © 2023 Prime Lessons (primelessons.org) CC-BY-NC-SA.  (Last edit: 05/11/2023)</a:t>
            </a:r>
          </a:p>
        </p:txBody>
      </p:sp>
      <p:sp>
        <p:nvSpPr>
          <p:cNvPr id="10" name="Slide Number Placeholder 5">
            <a:extLst>
              <a:ext uri="{FF2B5EF4-FFF2-40B4-BE49-F238E27FC236}">
                <a16:creationId xmlns:a16="http://schemas.microsoft.com/office/drawing/2014/main" id="{24EC4D01-901A-4258-A65D-27A4329F0F2D}"/>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BE3A7F9C-E99E-44C1-89A0-A6ED28ADCEF0}"/>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5" name="Rectangle 14">
            <a:extLst>
              <a:ext uri="{FF2B5EF4-FFF2-40B4-BE49-F238E27FC236}">
                <a16:creationId xmlns:a16="http://schemas.microsoft.com/office/drawing/2014/main" id="{8F86C8F5-3CD8-41C6-A6C4-EF53AE7214CB}"/>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Title 1">
            <a:extLst>
              <a:ext uri="{FF2B5EF4-FFF2-40B4-BE49-F238E27FC236}">
                <a16:creationId xmlns:a16="http://schemas.microsoft.com/office/drawing/2014/main" id="{389BF07E-558D-420A-943A-465BCC22754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008409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dirty="0"/>
              <a:t>Copyright © 2023 Prime Lessons (primelessons.org) CC-BY-NC-SA.  (Last edit: 05/11/2023)</a:t>
            </a:r>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
        <p:nvSpPr>
          <p:cNvPr id="14" name="Rectangle 13">
            <a:extLst>
              <a:ext uri="{FF2B5EF4-FFF2-40B4-BE49-F238E27FC236}">
                <a16:creationId xmlns:a16="http://schemas.microsoft.com/office/drawing/2014/main" id="{4E7E6853-34E8-4052-808F-422B5860D59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Title 1">
            <a:extLst>
              <a:ext uri="{FF2B5EF4-FFF2-40B4-BE49-F238E27FC236}">
                <a16:creationId xmlns:a16="http://schemas.microsoft.com/office/drawing/2014/main" id="{0EFA1566-CE68-450F-950A-CED460092EA8}"/>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673492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Footer Placeholder 4">
            <a:extLst>
              <a:ext uri="{FF2B5EF4-FFF2-40B4-BE49-F238E27FC236}">
                <a16:creationId xmlns:a16="http://schemas.microsoft.com/office/drawing/2014/main" id="{42632993-FC7F-42E0-9D01-6C58965FB8BB}"/>
              </a:ext>
            </a:extLst>
          </p:cNvPr>
          <p:cNvSpPr>
            <a:spLocks noGrp="1"/>
          </p:cNvSpPr>
          <p:nvPr>
            <p:ph type="ftr" sz="quarter" idx="11"/>
          </p:nvPr>
        </p:nvSpPr>
        <p:spPr>
          <a:xfrm>
            <a:off x="88409" y="6266485"/>
            <a:ext cx="4870585" cy="365125"/>
          </a:xfrm>
          <a:prstGeom prst="rect">
            <a:avLst/>
          </a:prstGeom>
        </p:spPr>
        <p:txBody>
          <a:bodyPr/>
          <a:lstStyle/>
          <a:p>
            <a:r>
              <a:rPr lang="en-US" dirty="0"/>
              <a:t>Copyright © 2023 Prime Lessons (primelessons.org) CC-BY-NC-SA.  (Last edit: 05/11/2023)</a:t>
            </a:r>
          </a:p>
        </p:txBody>
      </p:sp>
      <p:sp>
        <p:nvSpPr>
          <p:cNvPr id="8" name="Slide Number Placeholder 5">
            <a:extLst>
              <a:ext uri="{FF2B5EF4-FFF2-40B4-BE49-F238E27FC236}">
                <a16:creationId xmlns:a16="http://schemas.microsoft.com/office/drawing/2014/main" id="{57B8D68D-165F-4007-99ED-9807B7E8CBDC}"/>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72068E05-BA91-41C0-82CA-8F2AD35C67E8}"/>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a:extLst>
              <a:ext uri="{FF2B5EF4-FFF2-40B4-BE49-F238E27FC236}">
                <a16:creationId xmlns:a16="http://schemas.microsoft.com/office/drawing/2014/main" id="{B2971BF8-D77B-4814-931D-48F5EB38C3C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4" name="Title 1">
            <a:extLst>
              <a:ext uri="{FF2B5EF4-FFF2-40B4-BE49-F238E27FC236}">
                <a16:creationId xmlns:a16="http://schemas.microsoft.com/office/drawing/2014/main" id="{37D59584-71E8-443A-AF13-6C99AD60823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645776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E18750-3B08-429F-A276-D977DF7F7295}"/>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9" name="Title 1">
            <a:extLst>
              <a:ext uri="{FF2B5EF4-FFF2-40B4-BE49-F238E27FC236}">
                <a16:creationId xmlns:a16="http://schemas.microsoft.com/office/drawing/2014/main" id="{09B12976-4243-42C3-AD82-8647817437DB}"/>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10" name="Slide Number Placeholder 5">
            <a:extLst>
              <a:ext uri="{FF2B5EF4-FFF2-40B4-BE49-F238E27FC236}">
                <a16:creationId xmlns:a16="http://schemas.microsoft.com/office/drawing/2014/main" id="{AB5BF95A-3885-4491-876B-4C99D444A819}"/>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A625C0E0-87AD-4A9A-8CC2-D51E549C54AC}"/>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2" name="Footer Placeholder 4">
            <a:extLst>
              <a:ext uri="{FF2B5EF4-FFF2-40B4-BE49-F238E27FC236}">
                <a16:creationId xmlns:a16="http://schemas.microsoft.com/office/drawing/2014/main" id="{957F6DEB-B3FE-4632-A871-23BAA7FEADD1}"/>
              </a:ext>
            </a:extLst>
          </p:cNvPr>
          <p:cNvSpPr>
            <a:spLocks noGrp="1"/>
          </p:cNvSpPr>
          <p:nvPr>
            <p:ph type="ftr" sz="quarter" idx="11"/>
          </p:nvPr>
        </p:nvSpPr>
        <p:spPr>
          <a:xfrm>
            <a:off x="88409" y="6266485"/>
            <a:ext cx="4870585" cy="365125"/>
          </a:xfrm>
          <a:prstGeom prst="rect">
            <a:avLst/>
          </a:prstGeom>
        </p:spPr>
        <p:txBody>
          <a:bodyPr/>
          <a:lstStyle/>
          <a:p>
            <a:r>
              <a:rPr lang="en-US"/>
              <a:t>Copyright © 2023 Prime Lessons (primelessons.org) CC-BY-NC-SA.  (Last edit: 05/11/2023)</a:t>
            </a:r>
            <a:endParaRPr lang="en-US" dirty="0"/>
          </a:p>
        </p:txBody>
      </p:sp>
    </p:spTree>
    <p:extLst>
      <p:ext uri="{BB962C8B-B14F-4D97-AF65-F5344CB8AC3E}">
        <p14:creationId xmlns:p14="http://schemas.microsoft.com/office/powerpoint/2010/main" val="1633971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2023 Prime Lessons (primelessons.org) CC-BY-NC-SA.  (Last edit: 05/11/2023)</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2097712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Copyright © 2023 Prime Lessons (primelessons.org) CC-BY-NC-SA.  (Last edit: 05/11/2023)</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12944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3289" y="270616"/>
            <a:ext cx="8834991" cy="69757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43289" y="1059264"/>
            <a:ext cx="8834991" cy="4823824"/>
          </a:xfrm>
          <a:prstGeom prst="rect">
            <a:avLst/>
          </a:prstGeom>
        </p:spPr>
        <p:txBody>
          <a:bodyPr vert="horz" lIns="91440" tIns="45720" rIns="91440" bIns="45720" rtlCol="0"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p:nvSpPr>
        <p:spPr>
          <a:xfrm>
            <a:off x="143290" y="111873"/>
            <a:ext cx="2926080" cy="10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0" name="Rectangle 9"/>
          <p:cNvSpPr/>
          <p:nvPr/>
        </p:nvSpPr>
        <p:spPr>
          <a:xfrm>
            <a:off x="6052201" y="111873"/>
            <a:ext cx="2926080" cy="108000"/>
          </a:xfrm>
          <a:prstGeom prst="rect">
            <a:avLst/>
          </a:prstGeom>
          <a:solidFill>
            <a:srgbClr val="0EAE9F"/>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097745" y="111873"/>
            <a:ext cx="2926080" cy="108000"/>
          </a:xfrm>
          <a:prstGeom prst="rect">
            <a:avLst/>
          </a:prstGeom>
          <a:solidFill>
            <a:srgbClr val="FFD500"/>
          </a:solidFill>
          <a:ln>
            <a:noFill/>
          </a:ln>
          <a:effectLst/>
        </p:spPr>
        <p:style>
          <a:lnRef idx="1">
            <a:schemeClr val="accent1"/>
          </a:lnRef>
          <a:fillRef idx="3">
            <a:schemeClr val="accent1"/>
          </a:fillRef>
          <a:effectRef idx="2">
            <a:schemeClr val="accent1"/>
          </a:effectRef>
          <a:fontRef idx="minor">
            <a:schemeClr val="lt1"/>
          </a:fontRef>
        </p:style>
      </p:sp>
      <p:sp>
        <p:nvSpPr>
          <p:cNvPr id="12" name="Footer Placeholder 4">
            <a:extLst>
              <a:ext uri="{FF2B5EF4-FFF2-40B4-BE49-F238E27FC236}">
                <a16:creationId xmlns:a16="http://schemas.microsoft.com/office/drawing/2014/main" id="{9010EC07-0A4A-4C6A-950D-55707B6C7FAB}"/>
              </a:ext>
            </a:extLst>
          </p:cNvPr>
          <p:cNvSpPr>
            <a:spLocks noGrp="1"/>
          </p:cNvSpPr>
          <p:nvPr>
            <p:ph type="ftr" sz="quarter" idx="3"/>
          </p:nvPr>
        </p:nvSpPr>
        <p:spPr>
          <a:xfrm>
            <a:off x="88409" y="6266485"/>
            <a:ext cx="7599835" cy="365125"/>
          </a:xfrm>
          <a:prstGeom prst="rect">
            <a:avLst/>
          </a:prstGeom>
        </p:spPr>
        <p:txBody>
          <a:bodyPr/>
          <a:lstStyle>
            <a:lvl1pPr>
              <a:defRPr sz="1400"/>
            </a:lvl1pPr>
          </a:lstStyle>
          <a:p>
            <a:r>
              <a:rPr lang="en-US" dirty="0"/>
              <a:t>Copyright © 2023 Prime Lessons (primelessons.org) CC-BY-NC-SA.  (Last edit: 05/11/2023)</a:t>
            </a:r>
          </a:p>
        </p:txBody>
      </p:sp>
      <p:sp>
        <p:nvSpPr>
          <p:cNvPr id="13" name="Slide Number Placeholder 5">
            <a:extLst>
              <a:ext uri="{FF2B5EF4-FFF2-40B4-BE49-F238E27FC236}">
                <a16:creationId xmlns:a16="http://schemas.microsoft.com/office/drawing/2014/main" id="{4C4CC031-9FAD-457B-A616-9F45DA2DE9A8}"/>
              </a:ext>
            </a:extLst>
          </p:cNvPr>
          <p:cNvSpPr>
            <a:spLocks noGrp="1"/>
          </p:cNvSpPr>
          <p:nvPr>
            <p:ph type="sldNum" sz="quarter" idx="4"/>
          </p:nvPr>
        </p:nvSpPr>
        <p:spPr>
          <a:xfrm>
            <a:off x="8236372" y="6280641"/>
            <a:ext cx="770468" cy="365125"/>
          </a:xfrm>
          <a:prstGeom prst="rect">
            <a:avLst/>
          </a:prstGeom>
        </p:spPr>
        <p:txBody>
          <a:bodyPr/>
          <a:lstStyle>
            <a:lvl1pPr>
              <a:defRPr sz="1400"/>
            </a:lvl1pPr>
          </a:lstStyle>
          <a:p>
            <a:fld id="{BBD74847-7BE4-4E4D-8159-51DF7B93C616}" type="slidenum">
              <a:rPr lang="en-US" smtClean="0"/>
              <a:pPr/>
              <a:t>‹#›</a:t>
            </a:fld>
            <a:endParaRPr lang="en-US"/>
          </a:p>
        </p:txBody>
      </p:sp>
      <p:cxnSp>
        <p:nvCxnSpPr>
          <p:cNvPr id="14" name="Straight Connector 13">
            <a:extLst>
              <a:ext uri="{FF2B5EF4-FFF2-40B4-BE49-F238E27FC236}">
                <a16:creationId xmlns:a16="http://schemas.microsoft.com/office/drawing/2014/main" id="{6AF90A68-628C-4E8F-BCF5-404070DD47EC}"/>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24308351"/>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www.primelessons.org/"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BC3E9-07DB-4552-A942-72E53C7F1D7B}"/>
              </a:ext>
            </a:extLst>
          </p:cNvPr>
          <p:cNvSpPr>
            <a:spLocks noGrp="1"/>
          </p:cNvSpPr>
          <p:nvPr>
            <p:ph type="ctrTitle"/>
          </p:nvPr>
        </p:nvSpPr>
        <p:spPr>
          <a:xfrm>
            <a:off x="242754" y="2676578"/>
            <a:ext cx="8584534" cy="1504844"/>
          </a:xfrm>
        </p:spPr>
        <p:txBody>
          <a:bodyPr/>
          <a:lstStyle/>
          <a:p>
            <a:r>
              <a:rPr lang="nl-NL"/>
              <a:t>HOE DEZE LESSEN TE</a:t>
            </a:r>
            <a:br>
              <a:rPr lang="nl-NL"/>
            </a:br>
            <a:r>
              <a:rPr lang="nl-NL"/>
              <a:t>GEBRUIKEN</a:t>
            </a:r>
          </a:p>
        </p:txBody>
      </p:sp>
      <p:sp>
        <p:nvSpPr>
          <p:cNvPr id="3" name="Subtitle 2">
            <a:extLst>
              <a:ext uri="{FF2B5EF4-FFF2-40B4-BE49-F238E27FC236}">
                <a16:creationId xmlns:a16="http://schemas.microsoft.com/office/drawing/2014/main" id="{211BF9D1-6614-46BD-A5B9-F242E4ED3910}"/>
              </a:ext>
            </a:extLst>
          </p:cNvPr>
          <p:cNvSpPr>
            <a:spLocks noGrp="1"/>
          </p:cNvSpPr>
          <p:nvPr>
            <p:ph type="subTitle" idx="1"/>
          </p:nvPr>
        </p:nvSpPr>
        <p:spPr/>
        <p:txBody>
          <a:bodyPr>
            <a:normAutofit fontScale="92500" lnSpcReduction="20000"/>
          </a:bodyPr>
          <a:lstStyle/>
          <a:p>
            <a:r>
              <a:rPr lang="nl-NL" dirty="0">
                <a:solidFill>
                  <a:schemeClr val="tx1"/>
                </a:solidFill>
              </a:rPr>
              <a:t>door </a:t>
            </a:r>
            <a:r>
              <a:rPr lang="nl-NL" dirty="0" err="1">
                <a:solidFill>
                  <a:schemeClr val="tx1"/>
                </a:solidFill>
              </a:rPr>
              <a:t>sanjay</a:t>
            </a:r>
            <a:r>
              <a:rPr lang="nl-NL" dirty="0">
                <a:solidFill>
                  <a:schemeClr val="tx1"/>
                </a:solidFill>
              </a:rPr>
              <a:t> en </a:t>
            </a:r>
            <a:r>
              <a:rPr lang="nl-NL" dirty="0" err="1">
                <a:solidFill>
                  <a:schemeClr val="tx1"/>
                </a:solidFill>
              </a:rPr>
              <a:t>Arvind</a:t>
            </a:r>
            <a:r>
              <a:rPr lang="nl-NL" dirty="0">
                <a:solidFill>
                  <a:schemeClr val="tx1"/>
                </a:solidFill>
              </a:rPr>
              <a:t> </a:t>
            </a:r>
            <a:r>
              <a:rPr lang="nl-NL" dirty="0" err="1">
                <a:solidFill>
                  <a:schemeClr val="tx1"/>
                </a:solidFill>
              </a:rPr>
              <a:t>Seshan</a:t>
            </a:r>
            <a:endParaRPr lang="nl-NL" dirty="0">
              <a:solidFill>
                <a:schemeClr val="tx1"/>
              </a:solidFill>
            </a:endParaRPr>
          </a:p>
          <a:p>
            <a:r>
              <a:rPr lang="nl-NL" dirty="0">
                <a:solidFill>
                  <a:schemeClr val="tx1"/>
                </a:solidFill>
              </a:rPr>
              <a:t>Vertaald roy </a:t>
            </a:r>
            <a:r>
              <a:rPr lang="nl-NL" dirty="0" err="1">
                <a:solidFill>
                  <a:schemeClr val="tx1"/>
                </a:solidFill>
              </a:rPr>
              <a:t>krikke</a:t>
            </a:r>
            <a:r>
              <a:rPr lang="nl-NL" dirty="0">
                <a:solidFill>
                  <a:schemeClr val="tx1"/>
                </a:solidFill>
              </a:rPr>
              <a:t> en </a:t>
            </a:r>
            <a:r>
              <a:rPr lang="nl-NL" dirty="0" err="1">
                <a:solidFill>
                  <a:schemeClr val="tx1"/>
                </a:solidFill>
              </a:rPr>
              <a:t>henriëtte</a:t>
            </a:r>
            <a:r>
              <a:rPr lang="nl-NL" dirty="0">
                <a:solidFill>
                  <a:schemeClr val="tx1"/>
                </a:solidFill>
              </a:rPr>
              <a:t> van dorp</a:t>
            </a:r>
          </a:p>
        </p:txBody>
      </p:sp>
    </p:spTree>
    <p:extLst>
      <p:ext uri="{BB962C8B-B14F-4D97-AF65-F5344CB8AC3E}">
        <p14:creationId xmlns:p14="http://schemas.microsoft.com/office/powerpoint/2010/main" val="4091814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B8EB0-F9C5-AB4F-9AD6-099961494B18}"/>
              </a:ext>
            </a:extLst>
          </p:cNvPr>
          <p:cNvSpPr>
            <a:spLocks noGrp="1"/>
          </p:cNvSpPr>
          <p:nvPr>
            <p:ph type="title"/>
          </p:nvPr>
        </p:nvSpPr>
        <p:spPr/>
        <p:txBody>
          <a:bodyPr/>
          <a:lstStyle/>
          <a:p>
            <a:r>
              <a:rPr lang="nl-NL" dirty="0"/>
              <a:t>WIE ZIJN DE AUTEURS &amp; OPRICHTERS?</a:t>
            </a:r>
            <a:endParaRPr lang="en-US" dirty="0"/>
          </a:p>
        </p:txBody>
      </p:sp>
      <p:sp>
        <p:nvSpPr>
          <p:cNvPr id="9" name="Content Placeholder 8">
            <a:extLst>
              <a:ext uri="{FF2B5EF4-FFF2-40B4-BE49-F238E27FC236}">
                <a16:creationId xmlns:a16="http://schemas.microsoft.com/office/drawing/2014/main" id="{E68F8AD0-0360-C948-9835-941AA7232868}"/>
              </a:ext>
            </a:extLst>
          </p:cNvPr>
          <p:cNvSpPr>
            <a:spLocks noGrp="1"/>
          </p:cNvSpPr>
          <p:nvPr>
            <p:ph idx="1"/>
          </p:nvPr>
        </p:nvSpPr>
        <p:spPr>
          <a:xfrm>
            <a:off x="155088" y="1276350"/>
            <a:ext cx="6217137" cy="4946257"/>
          </a:xfrm>
        </p:spPr>
        <p:txBody>
          <a:bodyPr>
            <a:normAutofit fontScale="92500" lnSpcReduction="10000"/>
          </a:bodyPr>
          <a:lstStyle/>
          <a:p>
            <a:r>
              <a:rPr lang="nl-NL" dirty="0"/>
              <a:t>Wij zijn ongediplomeerde studenten aan het Massachusetts </a:t>
            </a:r>
            <a:r>
              <a:rPr lang="nl-NL" dirty="0" err="1"/>
              <a:t>Institute</a:t>
            </a:r>
            <a:r>
              <a:rPr lang="nl-NL" dirty="0"/>
              <a:t> of Technology.</a:t>
            </a:r>
          </a:p>
          <a:p>
            <a:r>
              <a:rPr lang="nl-NL" dirty="0"/>
              <a:t>Wij zijn ongediplomeerde studenten aan het Massachusetts </a:t>
            </a:r>
            <a:r>
              <a:rPr lang="nl-NL" dirty="0" err="1"/>
              <a:t>Institute</a:t>
            </a:r>
            <a:r>
              <a:rPr lang="nl-NL" dirty="0"/>
              <a:t> of Technology.</a:t>
            </a:r>
          </a:p>
          <a:p>
            <a:r>
              <a:rPr lang="nl-NL" dirty="0"/>
              <a:t>In 2016 wonnen we first </a:t>
            </a:r>
            <a:r>
              <a:rPr lang="nl-NL" dirty="0" err="1"/>
              <a:t>place</a:t>
            </a:r>
            <a:r>
              <a:rPr lang="nl-NL" dirty="0"/>
              <a:t> </a:t>
            </a:r>
            <a:r>
              <a:rPr lang="nl-NL" dirty="0" err="1"/>
              <a:t>programming</a:t>
            </a:r>
            <a:r>
              <a:rPr lang="nl-NL" dirty="0"/>
              <a:t> op World Festival St. Louis. In 2018 wonnen we First </a:t>
            </a:r>
            <a:r>
              <a:rPr lang="nl-NL" dirty="0" err="1"/>
              <a:t>Place</a:t>
            </a:r>
            <a:r>
              <a:rPr lang="nl-NL" dirty="0"/>
              <a:t> </a:t>
            </a:r>
            <a:r>
              <a:rPr lang="nl-NL" dirty="0" err="1"/>
              <a:t>Champion's</a:t>
            </a:r>
            <a:r>
              <a:rPr lang="nl-NL" dirty="0"/>
              <a:t> op World Festival en hadden we ook een robot die in de top 6 scoorde.</a:t>
            </a:r>
          </a:p>
          <a:p>
            <a:r>
              <a:rPr lang="nl-NL" dirty="0"/>
              <a:t>We hebben ook alle lessen geschreven op EV3Lessons.com die door meer dan 850.000 gebruikers wereldwijd worden gebruikt. FLLTutorials.com heeft nog eens 150.000 gebruikers.</a:t>
            </a:r>
          </a:p>
          <a:p>
            <a:r>
              <a:rPr lang="nl-NL" dirty="0"/>
              <a:t>We zijn ook geselecteerd als de "Eerste 5" - twee van de eerste vijf community leden die door LEGO zijn geselecteerd om feedback te geven over SPIKE Prime tijdens de ontwikkeling ervan.</a:t>
            </a:r>
          </a:p>
          <a:p>
            <a:r>
              <a:rPr lang="nl-NL" dirty="0">
                <a:effectLst/>
                <a:latin typeface="Segoe UI Web (West European)"/>
              </a:rPr>
              <a:t>We hebben meer dan 12 jaar ervaring in het werken met, lesgeven, het schrijven van lessen en het concurreren met LEGO robots.</a:t>
            </a:r>
          </a:p>
        </p:txBody>
      </p:sp>
      <p:sp>
        <p:nvSpPr>
          <p:cNvPr id="4" name="Footer Placeholder 3">
            <a:extLst>
              <a:ext uri="{FF2B5EF4-FFF2-40B4-BE49-F238E27FC236}">
                <a16:creationId xmlns:a16="http://schemas.microsoft.com/office/drawing/2014/main" id="{DBB30102-B120-3D4E-8B7C-172126856F13}"/>
              </a:ext>
            </a:extLst>
          </p:cNvPr>
          <p:cNvSpPr>
            <a:spLocks noGrp="1"/>
          </p:cNvSpPr>
          <p:nvPr>
            <p:ph type="ftr" sz="quarter" idx="11"/>
          </p:nvPr>
        </p:nvSpPr>
        <p:spPr/>
        <p:txBody>
          <a:bodyPr/>
          <a:lstStyle/>
          <a:p>
            <a:r>
              <a:rPr lang="en-US" dirty="0"/>
              <a:t>Copyright © 2023 Prime Lessons (primelessons.org) CC-BY-NC-SA.  (Last edit: 05/11/2023)</a:t>
            </a:r>
          </a:p>
        </p:txBody>
      </p:sp>
      <p:sp>
        <p:nvSpPr>
          <p:cNvPr id="5" name="Slide Number Placeholder 4">
            <a:extLst>
              <a:ext uri="{FF2B5EF4-FFF2-40B4-BE49-F238E27FC236}">
                <a16:creationId xmlns:a16="http://schemas.microsoft.com/office/drawing/2014/main" id="{B25A29DE-AD26-5346-97E9-5824D5802BBF}"/>
              </a:ext>
            </a:extLst>
          </p:cNvPr>
          <p:cNvSpPr>
            <a:spLocks noGrp="1"/>
          </p:cNvSpPr>
          <p:nvPr>
            <p:ph type="sldNum" sz="quarter" idx="12"/>
          </p:nvPr>
        </p:nvSpPr>
        <p:spPr/>
        <p:txBody>
          <a:bodyPr/>
          <a:lstStyle/>
          <a:p>
            <a:fld id="{BBD74847-7BE4-4E4D-8159-51DF7B93C616}" type="slidenum">
              <a:rPr lang="en-US" smtClean="0"/>
              <a:t>2</a:t>
            </a:fld>
            <a:endParaRPr lang="en-US"/>
          </a:p>
        </p:txBody>
      </p:sp>
      <p:pic>
        <p:nvPicPr>
          <p:cNvPr id="8" name="Picture 7" descr="A close up of a box&#10;&#10;Description automatically generated">
            <a:extLst>
              <a:ext uri="{FF2B5EF4-FFF2-40B4-BE49-F238E27FC236}">
                <a16:creationId xmlns:a16="http://schemas.microsoft.com/office/drawing/2014/main" id="{73BF9DBC-0E1D-3644-90AC-3F2AEFE39534}"/>
              </a:ext>
            </a:extLst>
          </p:cNvPr>
          <p:cNvPicPr>
            <a:picLocks noChangeAspect="1"/>
          </p:cNvPicPr>
          <p:nvPr/>
        </p:nvPicPr>
        <p:blipFill rotWithShape="1">
          <a:blip r:embed="rId2"/>
          <a:srcRect l="11679" r="12411"/>
          <a:stretch/>
        </p:blipFill>
        <p:spPr>
          <a:xfrm>
            <a:off x="6642176" y="4542332"/>
            <a:ext cx="1380707" cy="1364157"/>
          </a:xfrm>
          <a:prstGeom prst="rect">
            <a:avLst/>
          </a:prstGeom>
        </p:spPr>
      </p:pic>
      <p:sp>
        <p:nvSpPr>
          <p:cNvPr id="7" name="TextBox 6">
            <a:extLst>
              <a:ext uri="{FF2B5EF4-FFF2-40B4-BE49-F238E27FC236}">
                <a16:creationId xmlns:a16="http://schemas.microsoft.com/office/drawing/2014/main" id="{A6F7F5AA-8A0E-45D4-B882-19BDEA466B76}"/>
              </a:ext>
            </a:extLst>
          </p:cNvPr>
          <p:cNvSpPr txBox="1"/>
          <p:nvPr/>
        </p:nvSpPr>
        <p:spPr>
          <a:xfrm>
            <a:off x="8280038" y="2415086"/>
            <a:ext cx="874472" cy="307777"/>
          </a:xfrm>
          <a:prstGeom prst="rect">
            <a:avLst/>
          </a:prstGeom>
          <a:noFill/>
        </p:spPr>
        <p:txBody>
          <a:bodyPr wrap="square" rtlCol="0">
            <a:spAutoFit/>
          </a:bodyPr>
          <a:lstStyle/>
          <a:p>
            <a:pPr algn="ctr"/>
            <a:r>
              <a:rPr lang="en-US" sz="1400" dirty="0"/>
              <a:t>Arvind</a:t>
            </a:r>
          </a:p>
        </p:txBody>
      </p:sp>
      <p:pic>
        <p:nvPicPr>
          <p:cNvPr id="10" name="Picture 9">
            <a:extLst>
              <a:ext uri="{FF2B5EF4-FFF2-40B4-BE49-F238E27FC236}">
                <a16:creationId xmlns:a16="http://schemas.microsoft.com/office/drawing/2014/main" id="{222ED342-89F4-D34E-8A7E-90B66B781E08}"/>
              </a:ext>
            </a:extLst>
          </p:cNvPr>
          <p:cNvPicPr>
            <a:picLocks noChangeAspect="1"/>
          </p:cNvPicPr>
          <p:nvPr/>
        </p:nvPicPr>
        <p:blipFill>
          <a:blip r:embed="rId3"/>
          <a:stretch>
            <a:fillRect/>
          </a:stretch>
        </p:blipFill>
        <p:spPr>
          <a:xfrm>
            <a:off x="6251542" y="1268966"/>
            <a:ext cx="1739963" cy="1608083"/>
          </a:xfrm>
          <a:prstGeom prst="rect">
            <a:avLst/>
          </a:prstGeom>
        </p:spPr>
      </p:pic>
      <p:pic>
        <p:nvPicPr>
          <p:cNvPr id="12" name="Picture 11">
            <a:extLst>
              <a:ext uri="{FF2B5EF4-FFF2-40B4-BE49-F238E27FC236}">
                <a16:creationId xmlns:a16="http://schemas.microsoft.com/office/drawing/2014/main" id="{6152DE4D-3BAC-BF4A-98DF-A4A37CA197CF}"/>
              </a:ext>
            </a:extLst>
          </p:cNvPr>
          <p:cNvPicPr>
            <a:picLocks noChangeAspect="1"/>
          </p:cNvPicPr>
          <p:nvPr/>
        </p:nvPicPr>
        <p:blipFill>
          <a:blip r:embed="rId4"/>
          <a:stretch>
            <a:fillRect/>
          </a:stretch>
        </p:blipFill>
        <p:spPr>
          <a:xfrm>
            <a:off x="7275176" y="2680823"/>
            <a:ext cx="1713736" cy="1659942"/>
          </a:xfrm>
          <a:prstGeom prst="rect">
            <a:avLst/>
          </a:prstGeom>
        </p:spPr>
      </p:pic>
      <p:sp>
        <p:nvSpPr>
          <p:cNvPr id="13" name="TextBox 12">
            <a:extLst>
              <a:ext uri="{FF2B5EF4-FFF2-40B4-BE49-F238E27FC236}">
                <a16:creationId xmlns:a16="http://schemas.microsoft.com/office/drawing/2014/main" id="{CECFFACD-A3AF-5A4E-9DF2-480ECE0D11D0}"/>
              </a:ext>
            </a:extLst>
          </p:cNvPr>
          <p:cNvSpPr txBox="1"/>
          <p:nvPr/>
        </p:nvSpPr>
        <p:spPr>
          <a:xfrm>
            <a:off x="6017788" y="2821303"/>
            <a:ext cx="874472" cy="307777"/>
          </a:xfrm>
          <a:prstGeom prst="rect">
            <a:avLst/>
          </a:prstGeom>
          <a:noFill/>
        </p:spPr>
        <p:txBody>
          <a:bodyPr wrap="square" rtlCol="0">
            <a:spAutoFit/>
          </a:bodyPr>
          <a:lstStyle/>
          <a:p>
            <a:pPr algn="ctr"/>
            <a:r>
              <a:rPr lang="en-US" sz="1400" dirty="0"/>
              <a:t>Sanjay</a:t>
            </a:r>
          </a:p>
        </p:txBody>
      </p:sp>
    </p:spTree>
    <p:extLst>
      <p:ext uri="{BB962C8B-B14F-4D97-AF65-F5344CB8AC3E}">
        <p14:creationId xmlns:p14="http://schemas.microsoft.com/office/powerpoint/2010/main" val="2254318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5DBC9-5BEB-486C-89A6-36FD3B7E0836}"/>
              </a:ext>
            </a:extLst>
          </p:cNvPr>
          <p:cNvSpPr>
            <a:spLocks noGrp="1"/>
          </p:cNvSpPr>
          <p:nvPr>
            <p:ph type="title"/>
          </p:nvPr>
        </p:nvSpPr>
        <p:spPr/>
        <p:txBody>
          <a:bodyPr/>
          <a:lstStyle/>
          <a:p>
            <a:r>
              <a:rPr lang="en-US" dirty="0"/>
              <a:t>Mission and focus</a:t>
            </a:r>
          </a:p>
        </p:txBody>
      </p:sp>
      <p:sp>
        <p:nvSpPr>
          <p:cNvPr id="3" name="Content Placeholder 2">
            <a:extLst>
              <a:ext uri="{FF2B5EF4-FFF2-40B4-BE49-F238E27FC236}">
                <a16:creationId xmlns:a16="http://schemas.microsoft.com/office/drawing/2014/main" id="{8DAC34ED-7115-4831-93B0-60CD740FC7CC}"/>
              </a:ext>
            </a:extLst>
          </p:cNvPr>
          <p:cNvSpPr>
            <a:spLocks noGrp="1"/>
          </p:cNvSpPr>
          <p:nvPr>
            <p:ph idx="1"/>
          </p:nvPr>
        </p:nvSpPr>
        <p:spPr/>
        <p:txBody>
          <a:bodyPr>
            <a:normAutofit lnSpcReduction="10000"/>
          </a:bodyPr>
          <a:lstStyle/>
          <a:p>
            <a:r>
              <a:rPr lang="nl-NL" dirty="0"/>
              <a:t>Er zijn programmeerlessen beschikbaar in de SPIKE Prime-software. Die lessen zijn korte, projectmatige lessen. Er zit een wedstrijdelement in. Er zijn ook projecten beschikbaar in Robot </a:t>
            </a:r>
            <a:r>
              <a:rPr lang="nl-NL" dirty="0" err="1"/>
              <a:t>Inventor</a:t>
            </a:r>
            <a:r>
              <a:rPr lang="nl-NL" dirty="0"/>
              <a:t>.</a:t>
            </a:r>
          </a:p>
          <a:p>
            <a:r>
              <a:rPr lang="nl-NL" dirty="0"/>
              <a:t>Prime Lessen bieden een ander perspectief. We richten ons op het ontwikkelen van programmeervaardigheden door gebruik te maken van een basistrainingsrobot met twee aandrijfwielen</a:t>
            </a:r>
          </a:p>
          <a:p>
            <a:r>
              <a:rPr lang="nl-NL" dirty="0"/>
              <a:t>De vaardigheden die we aanleren, kunnen worden toegepast op elk project of elke wedstrijd</a:t>
            </a:r>
          </a:p>
          <a:p>
            <a:r>
              <a:rPr lang="nl-NL" dirty="0"/>
              <a:t>Wij geloven sterk in de noodzaak van ontdekking. We zullen nooit directe oplossingen bieden voor een wedstrijd. Er wordt van je verwacht dat je het concept leert en het toepast in situaties die je nodig hebt in competitie</a:t>
            </a:r>
          </a:p>
          <a:p>
            <a:r>
              <a:rPr lang="nl-NL" dirty="0"/>
              <a:t>We zijn ervan overtuigd dat het gebruik van sensoren een waardevol hulpmiddel is om de betrouwbaarheid van de robot te vergroten, en daarom zult je merken dat de meeste van onze lessen op de een of andere manier over sensoren gaan</a:t>
            </a:r>
          </a:p>
          <a:p>
            <a:r>
              <a:rPr lang="nl-NL" dirty="0"/>
              <a:t>Onze lessen zijn ontworpen om in volgorde te worden voltooid, zodat je voor elke les over de juiste vereisten beschikt. Ze zijn georganiseerd in handige blokken die op elkaar voortbouwen.</a:t>
            </a:r>
            <a:endParaRPr lang="en-US" dirty="0"/>
          </a:p>
        </p:txBody>
      </p:sp>
      <p:sp>
        <p:nvSpPr>
          <p:cNvPr id="4" name="Footer Placeholder 3">
            <a:extLst>
              <a:ext uri="{FF2B5EF4-FFF2-40B4-BE49-F238E27FC236}">
                <a16:creationId xmlns:a16="http://schemas.microsoft.com/office/drawing/2014/main" id="{51E4ECD6-436D-471A-8563-C89F87D5F04C}"/>
              </a:ext>
            </a:extLst>
          </p:cNvPr>
          <p:cNvSpPr>
            <a:spLocks noGrp="1"/>
          </p:cNvSpPr>
          <p:nvPr>
            <p:ph type="ftr" sz="quarter" idx="11"/>
          </p:nvPr>
        </p:nvSpPr>
        <p:spPr/>
        <p:txBody>
          <a:bodyPr/>
          <a:lstStyle/>
          <a:p>
            <a:r>
              <a:rPr lang="en-US" dirty="0"/>
              <a:t>Copyright © 2023 Prime Lessons (primelessons.org) CC-BY-NC-SA.  (Last edit: 05/11/2023)</a:t>
            </a:r>
          </a:p>
        </p:txBody>
      </p:sp>
      <p:sp>
        <p:nvSpPr>
          <p:cNvPr id="5" name="Slide Number Placeholder 4">
            <a:extLst>
              <a:ext uri="{FF2B5EF4-FFF2-40B4-BE49-F238E27FC236}">
                <a16:creationId xmlns:a16="http://schemas.microsoft.com/office/drawing/2014/main" id="{4E0DE132-EDB9-4849-9588-A9540D064D01}"/>
              </a:ext>
            </a:extLst>
          </p:cNvPr>
          <p:cNvSpPr>
            <a:spLocks noGrp="1"/>
          </p:cNvSpPr>
          <p:nvPr>
            <p:ph type="sldNum" sz="quarter" idx="12"/>
          </p:nvPr>
        </p:nvSpPr>
        <p:spPr/>
        <p:txBody>
          <a:bodyPr/>
          <a:lstStyle/>
          <a:p>
            <a:fld id="{BBD74847-7BE4-4E4D-8159-51DF7B93C616}" type="slidenum">
              <a:rPr lang="en-US" smtClean="0"/>
              <a:pPr/>
              <a:t>3</a:t>
            </a:fld>
            <a:endParaRPr lang="en-US"/>
          </a:p>
        </p:txBody>
      </p:sp>
    </p:spTree>
    <p:extLst>
      <p:ext uri="{BB962C8B-B14F-4D97-AF65-F5344CB8AC3E}">
        <p14:creationId xmlns:p14="http://schemas.microsoft.com/office/powerpoint/2010/main" val="3297041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4F9CE-45E5-49BD-AAD8-5D514689DAB1}"/>
              </a:ext>
            </a:extLst>
          </p:cNvPr>
          <p:cNvSpPr>
            <a:spLocks noGrp="1"/>
          </p:cNvSpPr>
          <p:nvPr>
            <p:ph type="title"/>
          </p:nvPr>
        </p:nvSpPr>
        <p:spPr/>
        <p:txBody>
          <a:bodyPr/>
          <a:lstStyle/>
          <a:p>
            <a:r>
              <a:rPr lang="en-US" dirty="0"/>
              <a:t>Lesson format</a:t>
            </a:r>
          </a:p>
        </p:txBody>
      </p:sp>
      <p:sp>
        <p:nvSpPr>
          <p:cNvPr id="3" name="Content Placeholder 2">
            <a:extLst>
              <a:ext uri="{FF2B5EF4-FFF2-40B4-BE49-F238E27FC236}">
                <a16:creationId xmlns:a16="http://schemas.microsoft.com/office/drawing/2014/main" id="{F407F897-CE7C-4DFB-9AAF-52E68114FF5C}"/>
              </a:ext>
            </a:extLst>
          </p:cNvPr>
          <p:cNvSpPr>
            <a:spLocks noGrp="1"/>
          </p:cNvSpPr>
          <p:nvPr>
            <p:ph idx="1"/>
          </p:nvPr>
        </p:nvSpPr>
        <p:spPr/>
        <p:txBody>
          <a:bodyPr/>
          <a:lstStyle/>
          <a:p>
            <a:r>
              <a:rPr lang="nl-NL" dirty="0"/>
              <a:t>Onze lesinhoud en -indeling zijn gebaseerd op negen jaar schrijf- en programmeerlessen. 
We proberen onze lessen expres kort te houden (10-12 dia's).
Onze lessen zijn geen YouTube-video's met opzet.  We zullen echter een aanvullende video bieden om robotbewegingen te demonstreren wanneer dat nodig is.</a:t>
            </a:r>
          </a:p>
          <a:p>
            <a:r>
              <a:rPr lang="nl-NL" dirty="0"/>
              <a:t>Elke les bevat de volgende onderdelen: </a:t>
            </a:r>
          </a:p>
          <a:p>
            <a:pPr lvl="1"/>
            <a:r>
              <a:rPr lang="nl-NL" dirty="0"/>
              <a:t>Doelstellingen, Hoofdblokken, Uitdaging, Oplossing</a:t>
            </a:r>
          </a:p>
          <a:p>
            <a:r>
              <a:rPr lang="nl-NL" dirty="0"/>
              <a:t>Lessen worden gegroepeerd in blokken</a:t>
            </a:r>
          </a:p>
        </p:txBody>
      </p:sp>
      <p:sp>
        <p:nvSpPr>
          <p:cNvPr id="4" name="Footer Placeholder 3">
            <a:extLst>
              <a:ext uri="{FF2B5EF4-FFF2-40B4-BE49-F238E27FC236}">
                <a16:creationId xmlns:a16="http://schemas.microsoft.com/office/drawing/2014/main" id="{12DF7ADB-F2A9-46D8-9B96-8A84E9081785}"/>
              </a:ext>
            </a:extLst>
          </p:cNvPr>
          <p:cNvSpPr>
            <a:spLocks noGrp="1"/>
          </p:cNvSpPr>
          <p:nvPr>
            <p:ph type="ftr" sz="quarter" idx="11"/>
          </p:nvPr>
        </p:nvSpPr>
        <p:spPr/>
        <p:txBody>
          <a:bodyPr/>
          <a:lstStyle/>
          <a:p>
            <a:r>
              <a:rPr lang="en-US" dirty="0"/>
              <a:t>Copyright © 2023 Prime Lessons (primelessons.org) CC-BY-NC-SA.  (Last edit: 05/11/2023)</a:t>
            </a:r>
          </a:p>
        </p:txBody>
      </p:sp>
      <p:sp>
        <p:nvSpPr>
          <p:cNvPr id="5" name="Slide Number Placeholder 4">
            <a:extLst>
              <a:ext uri="{FF2B5EF4-FFF2-40B4-BE49-F238E27FC236}">
                <a16:creationId xmlns:a16="http://schemas.microsoft.com/office/drawing/2014/main" id="{673745A5-7EF0-4C5C-9B8E-31B1E4653386}"/>
              </a:ext>
            </a:extLst>
          </p:cNvPr>
          <p:cNvSpPr>
            <a:spLocks noGrp="1"/>
          </p:cNvSpPr>
          <p:nvPr>
            <p:ph type="sldNum" sz="quarter" idx="12"/>
          </p:nvPr>
        </p:nvSpPr>
        <p:spPr/>
        <p:txBody>
          <a:bodyPr/>
          <a:lstStyle/>
          <a:p>
            <a:fld id="{BBD74847-7BE4-4E4D-8159-51DF7B93C616}" type="slidenum">
              <a:rPr lang="en-US" smtClean="0"/>
              <a:pPr/>
              <a:t>4</a:t>
            </a:fld>
            <a:endParaRPr lang="en-US"/>
          </a:p>
        </p:txBody>
      </p:sp>
    </p:spTree>
    <p:extLst>
      <p:ext uri="{BB962C8B-B14F-4D97-AF65-F5344CB8AC3E}">
        <p14:creationId xmlns:p14="http://schemas.microsoft.com/office/powerpoint/2010/main" val="2865482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24DD-7FEB-DC43-96CA-4491C598D4D6}"/>
              </a:ext>
            </a:extLst>
          </p:cNvPr>
          <p:cNvSpPr>
            <a:spLocks noGrp="1"/>
          </p:cNvSpPr>
          <p:nvPr>
            <p:ph type="title"/>
          </p:nvPr>
        </p:nvSpPr>
        <p:spPr/>
        <p:txBody>
          <a:bodyPr/>
          <a:lstStyle/>
          <a:p>
            <a:r>
              <a:rPr lang="en-US" dirty="0"/>
              <a:t>PRIME lessons ORGANIZATION</a:t>
            </a:r>
          </a:p>
        </p:txBody>
      </p:sp>
      <p:sp>
        <p:nvSpPr>
          <p:cNvPr id="3" name="Content Placeholder 2">
            <a:extLst>
              <a:ext uri="{FF2B5EF4-FFF2-40B4-BE49-F238E27FC236}">
                <a16:creationId xmlns:a16="http://schemas.microsoft.com/office/drawing/2014/main" id="{7CD9AFD5-4CCA-3645-841C-2F277EF95971}"/>
              </a:ext>
            </a:extLst>
          </p:cNvPr>
          <p:cNvSpPr>
            <a:spLocks noGrp="1"/>
          </p:cNvSpPr>
          <p:nvPr>
            <p:ph idx="1"/>
          </p:nvPr>
        </p:nvSpPr>
        <p:spPr/>
        <p:txBody>
          <a:bodyPr>
            <a:normAutofit fontScale="70000" lnSpcReduction="20000"/>
          </a:bodyPr>
          <a:lstStyle/>
          <a:p>
            <a:r>
              <a:rPr lang="nl-NL" dirty="0"/>
              <a:t>UNIT 1 – Aan de slag</a:t>
            </a:r>
            <a:endParaRPr lang="en-US" dirty="0"/>
          </a:p>
          <a:p>
            <a:pPr lvl="1"/>
            <a:r>
              <a:rPr lang="nl-NL" sz="1500" dirty="0"/>
              <a:t>Hoe deze lessen te gebruiken
Een robot bouwen</a:t>
            </a:r>
          </a:p>
          <a:p>
            <a:pPr lvl="1"/>
            <a:r>
              <a:rPr lang="nl-NL" sz="1500" dirty="0"/>
              <a:t>Hoe maak je een robot in CAD
Eenvoudiger bouwen met SPIKE Prime en Robot </a:t>
            </a:r>
            <a:r>
              <a:rPr lang="nl-NL" sz="1500" dirty="0" err="1"/>
              <a:t>Inventor</a:t>
            </a:r>
            <a:r>
              <a:rPr lang="nl-NL" sz="1500" dirty="0"/>
              <a:t>
Software en firmware installeren</a:t>
            </a:r>
          </a:p>
          <a:p>
            <a:r>
              <a:rPr lang="nl-NL" dirty="0"/>
              <a:t>UNIT 2 – Navigeren door de software</a:t>
            </a:r>
          </a:p>
          <a:p>
            <a:pPr lvl="1"/>
            <a:r>
              <a:rPr lang="nl-NL" dirty="0"/>
              <a:t>Inleiding tot Hub en software
Projecten beheren
Sensorwaarden weergeven</a:t>
            </a:r>
          </a:p>
          <a:p>
            <a:r>
              <a:rPr lang="en-US" dirty="0"/>
              <a:t>UNIT 3 – Moving and Turning</a:t>
            </a:r>
          </a:p>
          <a:p>
            <a:pPr lvl="1"/>
            <a:r>
              <a:rPr lang="nl-NL" dirty="0"/>
              <a:t>Robotbeweging configureren
Rechtdoor bewegen
Draaien met </a:t>
            </a:r>
            <a:r>
              <a:rPr lang="nl-NL" dirty="0" err="1"/>
              <a:t>Gyro</a:t>
            </a:r>
            <a:r>
              <a:rPr lang="nl-NL" dirty="0"/>
              <a:t>
Nauwkeurigere bochten</a:t>
            </a:r>
          </a:p>
          <a:p>
            <a:r>
              <a:rPr lang="en-US" dirty="0"/>
              <a:t>UNIT 4 – Goede </a:t>
            </a:r>
            <a:r>
              <a:rPr lang="en-US" dirty="0" err="1"/>
              <a:t>praktijkvoorbeelden</a:t>
            </a:r>
            <a:endParaRPr lang="en-US" dirty="0"/>
          </a:p>
          <a:p>
            <a:pPr lvl="1"/>
            <a:r>
              <a:rPr lang="nl-NL" dirty="0">
                <a:effectLst/>
                <a:latin typeface="Segoe UI Web (West European)"/>
              </a:rPr>
              <a:t>Een back-up maken van bestanden</a:t>
            </a:r>
          </a:p>
          <a:p>
            <a:pPr lvl="1"/>
            <a:r>
              <a:rPr lang="nl-NL" dirty="0">
                <a:effectLst/>
                <a:latin typeface="Segoe UI Web (West European)"/>
              </a:rPr>
              <a:t>Code afdrukken</a:t>
            </a:r>
          </a:p>
          <a:p>
            <a:pPr lvl="1"/>
            <a:r>
              <a:rPr lang="nl-NL" dirty="0">
                <a:effectLst/>
                <a:latin typeface="Segoe UI Web (West European)"/>
              </a:rPr>
              <a:t>Pseudocode</a:t>
            </a:r>
            <a:endParaRPr lang="en-US" dirty="0"/>
          </a:p>
          <a:p>
            <a:pPr lvl="1"/>
            <a:r>
              <a:rPr lang="nl-NL" dirty="0"/>
              <a:t>Commentarieer</a:t>
            </a:r>
            <a:r>
              <a:rPr lang="en-US" dirty="0"/>
              <a:t> code</a:t>
            </a:r>
          </a:p>
        </p:txBody>
      </p:sp>
      <p:sp>
        <p:nvSpPr>
          <p:cNvPr id="4" name="Footer Placeholder 3">
            <a:extLst>
              <a:ext uri="{FF2B5EF4-FFF2-40B4-BE49-F238E27FC236}">
                <a16:creationId xmlns:a16="http://schemas.microsoft.com/office/drawing/2014/main" id="{02F97D66-77C4-4C43-B316-CCBBA7AA8E75}"/>
              </a:ext>
            </a:extLst>
          </p:cNvPr>
          <p:cNvSpPr>
            <a:spLocks noGrp="1"/>
          </p:cNvSpPr>
          <p:nvPr>
            <p:ph type="ftr" sz="quarter" idx="11"/>
          </p:nvPr>
        </p:nvSpPr>
        <p:spPr/>
        <p:txBody>
          <a:bodyPr/>
          <a:lstStyle/>
          <a:p>
            <a:r>
              <a:rPr lang="en-US" dirty="0"/>
              <a:t>Copyright © 2023 Prime Lessons (primelessons.org) CC-BY-NC-SA.  (Last edit: 05/11/2023)</a:t>
            </a:r>
          </a:p>
        </p:txBody>
      </p:sp>
      <p:sp>
        <p:nvSpPr>
          <p:cNvPr id="5" name="Slide Number Placeholder 4">
            <a:extLst>
              <a:ext uri="{FF2B5EF4-FFF2-40B4-BE49-F238E27FC236}">
                <a16:creationId xmlns:a16="http://schemas.microsoft.com/office/drawing/2014/main" id="{DC4F24DE-9FFD-404F-98E6-A475D2E7D8EF}"/>
              </a:ext>
            </a:extLst>
          </p:cNvPr>
          <p:cNvSpPr>
            <a:spLocks noGrp="1"/>
          </p:cNvSpPr>
          <p:nvPr>
            <p:ph type="sldNum" sz="quarter" idx="12"/>
          </p:nvPr>
        </p:nvSpPr>
        <p:spPr/>
        <p:txBody>
          <a:bodyPr/>
          <a:lstStyle/>
          <a:p>
            <a:fld id="{BBD74847-7BE4-4E4D-8159-51DF7B93C616}" type="slidenum">
              <a:rPr lang="en-US" smtClean="0"/>
              <a:pPr/>
              <a:t>5</a:t>
            </a:fld>
            <a:endParaRPr lang="en-US"/>
          </a:p>
        </p:txBody>
      </p:sp>
      <p:sp>
        <p:nvSpPr>
          <p:cNvPr id="8" name="Content Placeholder 2">
            <a:extLst>
              <a:ext uri="{FF2B5EF4-FFF2-40B4-BE49-F238E27FC236}">
                <a16:creationId xmlns:a16="http://schemas.microsoft.com/office/drawing/2014/main" id="{26327447-98A0-4C47-A548-B9F4C4B4D9A9}"/>
              </a:ext>
            </a:extLst>
          </p:cNvPr>
          <p:cNvSpPr txBox="1">
            <a:spLocks/>
          </p:cNvSpPr>
          <p:nvPr/>
        </p:nvSpPr>
        <p:spPr>
          <a:xfrm>
            <a:off x="4745017" y="1299882"/>
            <a:ext cx="4310574" cy="5035006"/>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spcBef>
                <a:spcPts val="0"/>
              </a:spcBef>
              <a:spcAft>
                <a:spcPts val="0"/>
              </a:spcAft>
            </a:pPr>
            <a:r>
              <a:rPr lang="en-US" dirty="0"/>
              <a:t>UNIT 5 – </a:t>
            </a:r>
            <a:r>
              <a:rPr lang="en-US" dirty="0" err="1"/>
              <a:t>Sensoren</a:t>
            </a:r>
            <a:endParaRPr lang="en-US" dirty="0"/>
          </a:p>
          <a:p>
            <a:pPr lvl="1">
              <a:spcBef>
                <a:spcPts val="0"/>
              </a:spcBef>
              <a:spcAft>
                <a:spcPts val="0"/>
              </a:spcAft>
            </a:pPr>
            <a:r>
              <a:rPr lang="en-US" dirty="0" err="1"/>
              <a:t>Inleiding</a:t>
            </a:r>
            <a:r>
              <a:rPr lang="en-US" dirty="0"/>
              <a:t> tot </a:t>
            </a:r>
            <a:r>
              <a:rPr lang="en-US" dirty="0" err="1"/>
              <a:t>krachtsensor</a:t>
            </a:r>
            <a:endParaRPr lang="en-US" dirty="0"/>
          </a:p>
          <a:p>
            <a:pPr lvl="1">
              <a:spcBef>
                <a:spcPts val="0"/>
              </a:spcBef>
              <a:spcAft>
                <a:spcPts val="0"/>
              </a:spcAft>
            </a:pPr>
            <a:r>
              <a:rPr lang="en-US" dirty="0" err="1"/>
              <a:t>Inleiding</a:t>
            </a:r>
            <a:r>
              <a:rPr lang="en-US" dirty="0"/>
              <a:t> tot </a:t>
            </a:r>
            <a:r>
              <a:rPr lang="en-US" dirty="0" err="1"/>
              <a:t>kleursensor</a:t>
            </a:r>
            <a:r>
              <a:rPr lang="en-US" dirty="0"/>
              <a:t>
</a:t>
            </a:r>
            <a:r>
              <a:rPr lang="en-US" dirty="0" err="1">
                <a:solidFill>
                  <a:schemeClr val="tx1"/>
                </a:solidFill>
              </a:rPr>
              <a:t>Inleiding</a:t>
            </a:r>
            <a:r>
              <a:rPr lang="en-US" dirty="0">
                <a:solidFill>
                  <a:schemeClr val="tx1"/>
                </a:solidFill>
              </a:rPr>
              <a:t> tot de </a:t>
            </a:r>
            <a:r>
              <a:rPr lang="en-US" dirty="0" err="1">
                <a:solidFill>
                  <a:schemeClr val="tx1"/>
                </a:solidFill>
              </a:rPr>
              <a:t>afstandssensor</a:t>
            </a:r>
            <a:endParaRPr lang="en-US" dirty="0">
              <a:solidFill>
                <a:schemeClr val="tx1"/>
              </a:solidFill>
            </a:endParaRPr>
          </a:p>
          <a:p>
            <a:pPr lvl="1">
              <a:spcBef>
                <a:spcPts val="0"/>
              </a:spcBef>
              <a:spcAft>
                <a:spcPts val="0"/>
              </a:spcAft>
            </a:pPr>
            <a:r>
              <a:rPr lang="nl-NL" dirty="0">
                <a:effectLst/>
                <a:latin typeface="Segoe UI Web (West European)"/>
              </a:rPr>
              <a:t>3X3 Lichtmatrix *</a:t>
            </a:r>
            <a:endParaRPr lang="en-US" dirty="0">
              <a:solidFill>
                <a:schemeClr val="tx1"/>
              </a:solidFill>
            </a:endParaRPr>
          </a:p>
          <a:p>
            <a:pPr>
              <a:spcBef>
                <a:spcPts val="0"/>
              </a:spcBef>
              <a:spcAft>
                <a:spcPts val="0"/>
              </a:spcAft>
            </a:pPr>
            <a:r>
              <a:rPr lang="en-US" dirty="0"/>
              <a:t>UNIT 6: </a:t>
            </a:r>
            <a:r>
              <a:rPr lang="en-US" dirty="0" err="1"/>
              <a:t>Betere</a:t>
            </a:r>
            <a:r>
              <a:rPr lang="en-US" dirty="0"/>
              <a:t> </a:t>
            </a:r>
            <a:r>
              <a:rPr lang="en-US" dirty="0" err="1"/>
              <a:t>programmeertechnieken</a:t>
            </a:r>
            <a:endParaRPr lang="en-US" dirty="0"/>
          </a:p>
          <a:p>
            <a:pPr lvl="1">
              <a:spcBef>
                <a:spcPts val="0"/>
              </a:spcBef>
              <a:spcAft>
                <a:spcPts val="0"/>
              </a:spcAft>
            </a:pPr>
            <a:r>
              <a:rPr lang="nl-NL" dirty="0"/>
              <a:t>Herhaalblokken/lussen gebruiken</a:t>
            </a:r>
          </a:p>
          <a:p>
            <a:pPr lvl="1">
              <a:spcBef>
                <a:spcPts val="0"/>
              </a:spcBef>
              <a:spcAft>
                <a:spcPts val="0"/>
              </a:spcAft>
            </a:pPr>
            <a:r>
              <a:rPr lang="nl-NL" dirty="0"/>
              <a:t>Geluidsblokken/luidsprekerfuncties gebruiken</a:t>
            </a:r>
          </a:p>
          <a:p>
            <a:pPr lvl="1">
              <a:spcBef>
                <a:spcPts val="0"/>
              </a:spcBef>
              <a:spcAft>
                <a:spcPts val="0"/>
              </a:spcAft>
            </a:pPr>
            <a:r>
              <a:rPr lang="nl-NL" dirty="0"/>
              <a:t>Lichtblokken/Lichtfuncties gebruiken</a:t>
            </a:r>
          </a:p>
          <a:p>
            <a:pPr lvl="1">
              <a:spcBef>
                <a:spcPts val="0"/>
              </a:spcBef>
              <a:spcAft>
                <a:spcPts val="0"/>
              </a:spcAft>
            </a:pPr>
            <a:r>
              <a:rPr lang="nl-NL" dirty="0"/>
              <a:t>Als-dan-blokken/als-anders-verklaringen gebruiken</a:t>
            </a:r>
          </a:p>
        </p:txBody>
      </p:sp>
    </p:spTree>
    <p:extLst>
      <p:ext uri="{BB962C8B-B14F-4D97-AF65-F5344CB8AC3E}">
        <p14:creationId xmlns:p14="http://schemas.microsoft.com/office/powerpoint/2010/main" val="2477972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24DD-7FEB-DC43-96CA-4491C598D4D6}"/>
              </a:ext>
            </a:extLst>
          </p:cNvPr>
          <p:cNvSpPr>
            <a:spLocks noGrp="1"/>
          </p:cNvSpPr>
          <p:nvPr>
            <p:ph type="title"/>
          </p:nvPr>
        </p:nvSpPr>
        <p:spPr/>
        <p:txBody>
          <a:bodyPr/>
          <a:lstStyle/>
          <a:p>
            <a:r>
              <a:rPr lang="en-US" dirty="0"/>
              <a:t>PRIME lessons ORGANIZATION</a:t>
            </a:r>
          </a:p>
        </p:txBody>
      </p:sp>
      <p:sp>
        <p:nvSpPr>
          <p:cNvPr id="3" name="Content Placeholder 2">
            <a:extLst>
              <a:ext uri="{FF2B5EF4-FFF2-40B4-BE49-F238E27FC236}">
                <a16:creationId xmlns:a16="http://schemas.microsoft.com/office/drawing/2014/main" id="{7CD9AFD5-4CCA-3645-841C-2F277EF95971}"/>
              </a:ext>
            </a:extLst>
          </p:cNvPr>
          <p:cNvSpPr>
            <a:spLocks noGrp="1"/>
          </p:cNvSpPr>
          <p:nvPr>
            <p:ph idx="1"/>
          </p:nvPr>
        </p:nvSpPr>
        <p:spPr/>
        <p:txBody>
          <a:bodyPr>
            <a:normAutofit lnSpcReduction="10000"/>
          </a:bodyPr>
          <a:lstStyle/>
          <a:p>
            <a:pPr>
              <a:spcBef>
                <a:spcPts val="0"/>
              </a:spcBef>
              <a:spcAft>
                <a:spcPts val="0"/>
              </a:spcAft>
            </a:pPr>
            <a:r>
              <a:rPr lang="en-US" dirty="0"/>
              <a:t>UNIT 7:  Alles </a:t>
            </a:r>
            <a:r>
              <a:rPr lang="en-US" dirty="0" err="1"/>
              <a:t>bij</a:t>
            </a:r>
            <a:r>
              <a:rPr lang="en-US" dirty="0"/>
              <a:t> </a:t>
            </a:r>
            <a:r>
              <a:rPr lang="en-US" dirty="0" err="1"/>
              <a:t>elkaar</a:t>
            </a:r>
            <a:r>
              <a:rPr lang="en-US" dirty="0"/>
              <a:t> </a:t>
            </a:r>
            <a:r>
              <a:rPr lang="en-US" dirty="0" err="1"/>
              <a:t>brengen</a:t>
            </a:r>
            <a:endParaRPr lang="en-US" dirty="0"/>
          </a:p>
          <a:p>
            <a:pPr lvl="1">
              <a:spcBef>
                <a:spcPts val="0"/>
              </a:spcBef>
              <a:spcAft>
                <a:spcPts val="0"/>
              </a:spcAft>
            </a:pPr>
            <a:r>
              <a:rPr lang="nl-NL" dirty="0"/>
              <a:t>Een object verplaatsen met blokkeerdetectie</a:t>
            </a:r>
          </a:p>
          <a:p>
            <a:pPr lvl="1">
              <a:spcBef>
                <a:spcPts val="0"/>
              </a:spcBef>
              <a:spcAft>
                <a:spcPts val="0"/>
              </a:spcAft>
            </a:pPr>
            <a:r>
              <a:rPr lang="nl-NL" dirty="0"/>
              <a:t>Basislijnvolger</a:t>
            </a:r>
          </a:p>
          <a:p>
            <a:pPr lvl="1">
              <a:spcBef>
                <a:spcPts val="0"/>
              </a:spcBef>
              <a:spcAft>
                <a:spcPts val="0"/>
              </a:spcAft>
            </a:pPr>
            <a:r>
              <a:rPr lang="nl-NL" dirty="0"/>
              <a:t>Uitdagingen</a:t>
            </a:r>
            <a:endParaRPr lang="en-US" dirty="0"/>
          </a:p>
          <a:p>
            <a:r>
              <a:rPr lang="en-US" dirty="0"/>
              <a:t>UNIT 8 – </a:t>
            </a:r>
            <a:r>
              <a:rPr lang="en-US" dirty="0" err="1"/>
              <a:t>Geavanceerde</a:t>
            </a:r>
            <a:br>
              <a:rPr lang="en-US" dirty="0"/>
            </a:br>
            <a:r>
              <a:rPr lang="en-US" dirty="0" err="1"/>
              <a:t>programmeertechnieken</a:t>
            </a:r>
            <a:endParaRPr lang="en-US" dirty="0"/>
          </a:p>
          <a:p>
            <a:pPr lvl="1"/>
            <a:r>
              <a:rPr lang="en-US" dirty="0" err="1"/>
              <a:t>Inleiding</a:t>
            </a:r>
            <a:r>
              <a:rPr lang="en-US" dirty="0"/>
              <a:t> tot </a:t>
            </a:r>
            <a:r>
              <a:rPr lang="en-US" dirty="0" err="1"/>
              <a:t>gebeurtenissen</a:t>
            </a:r>
            <a:endParaRPr lang="en-US" dirty="0"/>
          </a:p>
          <a:p>
            <a:pPr lvl="1"/>
            <a:r>
              <a:rPr lang="en-US" dirty="0" err="1"/>
              <a:t>Gebeurtenissynchronisatie</a:t>
            </a:r>
            <a:endParaRPr lang="en-US" dirty="0"/>
          </a:p>
          <a:p>
            <a:pPr lvl="1"/>
            <a:r>
              <a:rPr lang="en-US" dirty="0" err="1"/>
              <a:t>Variabelen</a:t>
            </a:r>
            <a:endParaRPr lang="en-US" dirty="0"/>
          </a:p>
          <a:p>
            <a:pPr lvl="1"/>
            <a:r>
              <a:rPr lang="en-US" dirty="0" err="1"/>
              <a:t>Mijn</a:t>
            </a:r>
            <a:r>
              <a:rPr lang="en-US" dirty="0"/>
              <a:t> </a:t>
            </a:r>
            <a:r>
              <a:rPr lang="en-US" dirty="0" err="1"/>
              <a:t>blokken</a:t>
            </a:r>
            <a:endParaRPr lang="en-US" dirty="0"/>
          </a:p>
          <a:p>
            <a:r>
              <a:rPr lang="en-US" dirty="0"/>
              <a:t>UNIT 9 – </a:t>
            </a:r>
            <a:r>
              <a:rPr lang="en-US" dirty="0" err="1"/>
              <a:t>Geavanceerd</a:t>
            </a:r>
            <a:r>
              <a:rPr lang="en-US" dirty="0"/>
              <a:t> </a:t>
            </a:r>
            <a:r>
              <a:rPr lang="en-US" dirty="0" err="1"/>
              <a:t>sensorgebruik</a:t>
            </a:r>
            <a:endParaRPr lang="en-US" dirty="0"/>
          </a:p>
          <a:p>
            <a:pPr lvl="1"/>
            <a:r>
              <a:rPr lang="nl-NL" dirty="0">
                <a:effectLst/>
                <a:latin typeface="Segoe UI Web (West European)"/>
              </a:rPr>
              <a:t>Versnelling</a:t>
            </a:r>
            <a:endParaRPr lang="nl-NL" dirty="0"/>
          </a:p>
          <a:p>
            <a:pPr lvl="1"/>
            <a:r>
              <a:rPr lang="nl-NL" dirty="0"/>
              <a:t>Uitlijnen op een lijn</a:t>
            </a:r>
          </a:p>
          <a:p>
            <a:pPr lvl="1"/>
            <a:r>
              <a:rPr lang="nl-NL" dirty="0"/>
              <a:t>Proportionele lijnvolger</a:t>
            </a:r>
          </a:p>
          <a:p>
            <a:pPr lvl="1"/>
            <a:r>
              <a:rPr lang="nl-NL" dirty="0" err="1"/>
              <a:t>Gyro</a:t>
            </a:r>
            <a:r>
              <a:rPr lang="nl-NL" dirty="0"/>
              <a:t> Rechtdoor bewegen</a:t>
            </a:r>
          </a:p>
          <a:p>
            <a:pPr lvl="1"/>
            <a:r>
              <a:rPr lang="nl-NL" dirty="0"/>
              <a:t>PID-lijnvolger</a:t>
            </a:r>
          </a:p>
        </p:txBody>
      </p:sp>
      <p:sp>
        <p:nvSpPr>
          <p:cNvPr id="4" name="Footer Placeholder 3">
            <a:extLst>
              <a:ext uri="{FF2B5EF4-FFF2-40B4-BE49-F238E27FC236}">
                <a16:creationId xmlns:a16="http://schemas.microsoft.com/office/drawing/2014/main" id="{02F97D66-77C4-4C43-B316-CCBBA7AA8E75}"/>
              </a:ext>
            </a:extLst>
          </p:cNvPr>
          <p:cNvSpPr>
            <a:spLocks noGrp="1"/>
          </p:cNvSpPr>
          <p:nvPr>
            <p:ph type="ftr" sz="quarter" idx="11"/>
          </p:nvPr>
        </p:nvSpPr>
        <p:spPr/>
        <p:txBody>
          <a:bodyPr/>
          <a:lstStyle/>
          <a:p>
            <a:r>
              <a:rPr lang="en-US" dirty="0"/>
              <a:t>Copyright © 2023 Prime Lessons (primelessons.org) CC-BY-NC-SA.  (Last edit: 05/11/2023)</a:t>
            </a:r>
          </a:p>
        </p:txBody>
      </p:sp>
      <p:sp>
        <p:nvSpPr>
          <p:cNvPr id="5" name="Slide Number Placeholder 4">
            <a:extLst>
              <a:ext uri="{FF2B5EF4-FFF2-40B4-BE49-F238E27FC236}">
                <a16:creationId xmlns:a16="http://schemas.microsoft.com/office/drawing/2014/main" id="{DC4F24DE-9FFD-404F-98E6-A475D2E7D8EF}"/>
              </a:ext>
            </a:extLst>
          </p:cNvPr>
          <p:cNvSpPr>
            <a:spLocks noGrp="1"/>
          </p:cNvSpPr>
          <p:nvPr>
            <p:ph type="sldNum" sz="quarter" idx="12"/>
          </p:nvPr>
        </p:nvSpPr>
        <p:spPr/>
        <p:txBody>
          <a:bodyPr/>
          <a:lstStyle/>
          <a:p>
            <a:fld id="{BBD74847-7BE4-4E4D-8159-51DF7B93C616}" type="slidenum">
              <a:rPr lang="en-US" smtClean="0"/>
              <a:pPr/>
              <a:t>6</a:t>
            </a:fld>
            <a:endParaRPr lang="en-US"/>
          </a:p>
        </p:txBody>
      </p:sp>
      <p:sp>
        <p:nvSpPr>
          <p:cNvPr id="8" name="Content Placeholder 2">
            <a:extLst>
              <a:ext uri="{FF2B5EF4-FFF2-40B4-BE49-F238E27FC236}">
                <a16:creationId xmlns:a16="http://schemas.microsoft.com/office/drawing/2014/main" id="{26327447-98A0-4C47-A548-B9F4C4B4D9A9}"/>
              </a:ext>
            </a:extLst>
          </p:cNvPr>
          <p:cNvSpPr txBox="1">
            <a:spLocks/>
          </p:cNvSpPr>
          <p:nvPr/>
        </p:nvSpPr>
        <p:spPr>
          <a:xfrm>
            <a:off x="4745017" y="1299882"/>
            <a:ext cx="4310574" cy="5035006"/>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UNIT 10 – </a:t>
            </a:r>
            <a:r>
              <a:rPr lang="nl-NL" dirty="0">
                <a:effectLst/>
                <a:latin typeface="Segoe UI Web (West European)"/>
              </a:rPr>
              <a:t>Aanvullende wedstrijdvaardigheden</a:t>
            </a:r>
            <a:endParaRPr lang="en-US" dirty="0"/>
          </a:p>
          <a:p>
            <a:pPr lvl="1"/>
            <a:r>
              <a:rPr lang="en-US" dirty="0" err="1"/>
              <a:t>Versnelling</a:t>
            </a:r>
            <a:endParaRPr lang="en-US" dirty="0"/>
          </a:p>
          <a:p>
            <a:pPr lvl="1"/>
            <a:r>
              <a:rPr lang="en-US" dirty="0" err="1"/>
              <a:t>Foutopsporingstechnieken</a:t>
            </a:r>
            <a:r>
              <a:rPr lang="en-US" dirty="0"/>
              <a:t>
</a:t>
            </a:r>
            <a:r>
              <a:rPr lang="en-US" dirty="0" err="1"/>
              <a:t>Betrouwbaarheidstechnieken</a:t>
            </a:r>
            <a:endParaRPr lang="en-US" dirty="0"/>
          </a:p>
          <a:p>
            <a:r>
              <a:rPr lang="en-US" dirty="0"/>
              <a:t>UNIT 11 – Robot Inventor*</a:t>
            </a:r>
          </a:p>
          <a:p>
            <a:pPr lvl="1"/>
            <a:r>
              <a:rPr lang="en-US" dirty="0"/>
              <a:t>Machine Learning</a:t>
            </a:r>
          </a:p>
          <a:p>
            <a:pPr lvl="1"/>
            <a:r>
              <a:rPr lang="en-US" dirty="0"/>
              <a:t>Hub-to-Hub</a:t>
            </a:r>
          </a:p>
          <a:p>
            <a:pPr lvl="1"/>
            <a:endParaRPr lang="en-US" dirty="0"/>
          </a:p>
          <a:p>
            <a:pPr lvl="1"/>
            <a:endParaRPr lang="en-US" dirty="0"/>
          </a:p>
          <a:p>
            <a:pPr marL="324000" lvl="1" indent="0">
              <a:buNone/>
            </a:pPr>
            <a:r>
              <a:rPr lang="en-US" dirty="0"/>
              <a:t>* Planned</a:t>
            </a:r>
          </a:p>
        </p:txBody>
      </p:sp>
    </p:spTree>
    <p:extLst>
      <p:ext uri="{BB962C8B-B14F-4D97-AF65-F5344CB8AC3E}">
        <p14:creationId xmlns:p14="http://schemas.microsoft.com/office/powerpoint/2010/main" val="19503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24DD-7FEB-DC43-96CA-4491C598D4D6}"/>
              </a:ext>
            </a:extLst>
          </p:cNvPr>
          <p:cNvSpPr>
            <a:spLocks noGrp="1"/>
          </p:cNvSpPr>
          <p:nvPr>
            <p:ph type="title"/>
          </p:nvPr>
        </p:nvSpPr>
        <p:spPr/>
        <p:txBody>
          <a:bodyPr/>
          <a:lstStyle/>
          <a:p>
            <a:r>
              <a:rPr lang="en-US" dirty="0"/>
              <a:t>PRIME lessons ORGANIZATION</a:t>
            </a:r>
          </a:p>
        </p:txBody>
      </p:sp>
      <p:sp>
        <p:nvSpPr>
          <p:cNvPr id="3" name="Content Placeholder 2">
            <a:extLst>
              <a:ext uri="{FF2B5EF4-FFF2-40B4-BE49-F238E27FC236}">
                <a16:creationId xmlns:a16="http://schemas.microsoft.com/office/drawing/2014/main" id="{7CD9AFD5-4CCA-3645-841C-2F277EF95971}"/>
              </a:ext>
            </a:extLst>
          </p:cNvPr>
          <p:cNvSpPr>
            <a:spLocks noGrp="1"/>
          </p:cNvSpPr>
          <p:nvPr>
            <p:ph idx="1"/>
          </p:nvPr>
        </p:nvSpPr>
        <p:spPr/>
        <p:txBody>
          <a:bodyPr>
            <a:normAutofit lnSpcReduction="10000"/>
          </a:bodyPr>
          <a:lstStyle/>
          <a:p>
            <a:r>
              <a:rPr lang="en-US" dirty="0"/>
              <a:t>UNIT 8 – </a:t>
            </a:r>
            <a:r>
              <a:rPr lang="en-US" dirty="0" err="1"/>
              <a:t>Geavanceerde</a:t>
            </a:r>
            <a:r>
              <a:rPr lang="en-US" dirty="0"/>
              <a:t> </a:t>
            </a:r>
            <a:r>
              <a:rPr lang="en-US" dirty="0" err="1"/>
              <a:t>programmeertechnieken</a:t>
            </a:r>
            <a:endParaRPr lang="en-US" dirty="0"/>
          </a:p>
          <a:p>
            <a:pPr lvl="1"/>
            <a:r>
              <a:rPr lang="en-US" dirty="0" err="1"/>
              <a:t>Inleiding</a:t>
            </a:r>
            <a:r>
              <a:rPr lang="en-US" dirty="0"/>
              <a:t> tot </a:t>
            </a:r>
            <a:r>
              <a:rPr lang="en-US" dirty="0" err="1"/>
              <a:t>gebeurtenissen</a:t>
            </a:r>
            <a:endParaRPr lang="en-US" dirty="0"/>
          </a:p>
          <a:p>
            <a:pPr lvl="1"/>
            <a:r>
              <a:rPr lang="en-US" dirty="0" err="1"/>
              <a:t>Gebeurtenissynchronisatie</a:t>
            </a:r>
            <a:endParaRPr lang="en-US" dirty="0"/>
          </a:p>
          <a:p>
            <a:pPr lvl="1"/>
            <a:r>
              <a:rPr lang="en-US" dirty="0" err="1"/>
              <a:t>Variabelen</a:t>
            </a:r>
            <a:endParaRPr lang="en-US" dirty="0"/>
          </a:p>
          <a:p>
            <a:pPr lvl="1"/>
            <a:r>
              <a:rPr lang="en-US" dirty="0" err="1"/>
              <a:t>Mijn</a:t>
            </a:r>
            <a:r>
              <a:rPr lang="en-US" dirty="0"/>
              <a:t> </a:t>
            </a:r>
            <a:r>
              <a:rPr lang="en-US" dirty="0" err="1"/>
              <a:t>blokken</a:t>
            </a:r>
            <a:endParaRPr lang="en-US" dirty="0"/>
          </a:p>
          <a:p>
            <a:r>
              <a:rPr lang="en-US" dirty="0"/>
              <a:t>UNIT 9 – </a:t>
            </a:r>
            <a:r>
              <a:rPr lang="en-US" dirty="0" err="1"/>
              <a:t>Geavanceerd</a:t>
            </a:r>
            <a:r>
              <a:rPr lang="en-US" dirty="0"/>
              <a:t> </a:t>
            </a:r>
            <a:r>
              <a:rPr lang="en-US" dirty="0" err="1"/>
              <a:t>sensorgebruik</a:t>
            </a:r>
            <a:endParaRPr lang="en-US" dirty="0"/>
          </a:p>
          <a:p>
            <a:pPr lvl="1"/>
            <a:r>
              <a:rPr lang="nl-NL" dirty="0"/>
              <a:t>Uitlijnen op een lijn</a:t>
            </a:r>
          </a:p>
          <a:p>
            <a:pPr lvl="1"/>
            <a:r>
              <a:rPr lang="nl-NL" dirty="0"/>
              <a:t>Proportionele lijnvolger</a:t>
            </a:r>
          </a:p>
          <a:p>
            <a:pPr lvl="1"/>
            <a:r>
              <a:rPr lang="nl-NL" dirty="0" err="1"/>
              <a:t>Gyro</a:t>
            </a:r>
            <a:r>
              <a:rPr lang="nl-NL" dirty="0"/>
              <a:t> Rechtdoor bewegen</a:t>
            </a:r>
          </a:p>
          <a:p>
            <a:pPr lvl="1"/>
            <a:r>
              <a:rPr lang="nl-NL" dirty="0"/>
              <a:t>PID-lijnvolger</a:t>
            </a:r>
          </a:p>
          <a:p>
            <a:r>
              <a:rPr lang="en-US" dirty="0"/>
              <a:t>UNIT 10 – Techniques for FIRST LEGO League</a:t>
            </a:r>
          </a:p>
          <a:p>
            <a:pPr lvl="1"/>
            <a:r>
              <a:rPr lang="en-US" dirty="0" err="1"/>
              <a:t>Versnelling</a:t>
            </a:r>
            <a:endParaRPr lang="en-US" dirty="0"/>
          </a:p>
          <a:p>
            <a:pPr lvl="1"/>
            <a:r>
              <a:rPr lang="en-US" dirty="0" err="1"/>
              <a:t>Foutopsporingstechnieken</a:t>
            </a:r>
            <a:r>
              <a:rPr lang="en-US" dirty="0"/>
              <a:t>
</a:t>
            </a:r>
            <a:r>
              <a:rPr lang="en-US" dirty="0" err="1"/>
              <a:t>Betrouwbaarheidstechnieken</a:t>
            </a:r>
            <a:endParaRPr lang="en-US" dirty="0"/>
          </a:p>
        </p:txBody>
      </p:sp>
      <p:sp>
        <p:nvSpPr>
          <p:cNvPr id="4" name="Footer Placeholder 3">
            <a:extLst>
              <a:ext uri="{FF2B5EF4-FFF2-40B4-BE49-F238E27FC236}">
                <a16:creationId xmlns:a16="http://schemas.microsoft.com/office/drawing/2014/main" id="{02F97D66-77C4-4C43-B316-CCBBA7AA8E75}"/>
              </a:ext>
            </a:extLst>
          </p:cNvPr>
          <p:cNvSpPr>
            <a:spLocks noGrp="1"/>
          </p:cNvSpPr>
          <p:nvPr>
            <p:ph type="ftr" sz="quarter" idx="11"/>
          </p:nvPr>
        </p:nvSpPr>
        <p:spPr/>
        <p:txBody>
          <a:bodyPr/>
          <a:lstStyle/>
          <a:p>
            <a:r>
              <a:rPr lang="en-US" dirty="0"/>
              <a:t>Copyright © 2023 Prime Lessons (primelessons.org) CC-BY-NC-SA.  (Last edit: 05/11/2023)</a:t>
            </a:r>
          </a:p>
        </p:txBody>
      </p:sp>
      <p:sp>
        <p:nvSpPr>
          <p:cNvPr id="5" name="Slide Number Placeholder 4">
            <a:extLst>
              <a:ext uri="{FF2B5EF4-FFF2-40B4-BE49-F238E27FC236}">
                <a16:creationId xmlns:a16="http://schemas.microsoft.com/office/drawing/2014/main" id="{DC4F24DE-9FFD-404F-98E6-A475D2E7D8EF}"/>
              </a:ext>
            </a:extLst>
          </p:cNvPr>
          <p:cNvSpPr>
            <a:spLocks noGrp="1"/>
          </p:cNvSpPr>
          <p:nvPr>
            <p:ph type="sldNum" sz="quarter" idx="12"/>
          </p:nvPr>
        </p:nvSpPr>
        <p:spPr/>
        <p:txBody>
          <a:bodyPr/>
          <a:lstStyle/>
          <a:p>
            <a:fld id="{BBD74847-7BE4-4E4D-8159-51DF7B93C616}" type="slidenum">
              <a:rPr lang="en-US" smtClean="0"/>
              <a:pPr/>
              <a:t>7</a:t>
            </a:fld>
            <a:endParaRPr lang="en-US"/>
          </a:p>
        </p:txBody>
      </p:sp>
    </p:spTree>
    <p:extLst>
      <p:ext uri="{BB962C8B-B14F-4D97-AF65-F5344CB8AC3E}">
        <p14:creationId xmlns:p14="http://schemas.microsoft.com/office/powerpoint/2010/main" val="3714922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E74FC-4B09-6246-A1CA-82D5BF58FD91}"/>
              </a:ext>
            </a:extLst>
          </p:cNvPr>
          <p:cNvSpPr>
            <a:spLocks noGrp="1"/>
          </p:cNvSpPr>
          <p:nvPr>
            <p:ph type="title"/>
          </p:nvPr>
        </p:nvSpPr>
        <p:spPr/>
        <p:txBody>
          <a:bodyPr/>
          <a:lstStyle/>
          <a:p>
            <a:r>
              <a:rPr lang="en-US" dirty="0"/>
              <a:t>TYPES OF LESSONS</a:t>
            </a:r>
          </a:p>
        </p:txBody>
      </p:sp>
      <p:sp>
        <p:nvSpPr>
          <p:cNvPr id="3" name="Content Placeholder 2">
            <a:extLst>
              <a:ext uri="{FF2B5EF4-FFF2-40B4-BE49-F238E27FC236}">
                <a16:creationId xmlns:a16="http://schemas.microsoft.com/office/drawing/2014/main" id="{F9461BEA-4232-954F-B405-EDBAF9CD6984}"/>
              </a:ext>
            </a:extLst>
          </p:cNvPr>
          <p:cNvSpPr>
            <a:spLocks noGrp="1"/>
          </p:cNvSpPr>
          <p:nvPr>
            <p:ph idx="1"/>
          </p:nvPr>
        </p:nvSpPr>
        <p:spPr/>
        <p:txBody>
          <a:bodyPr/>
          <a:lstStyle/>
          <a:p>
            <a:r>
              <a:rPr lang="nl-NL" dirty="0"/>
              <a:t>Er zijn lessen beschikbaar voor Word Blocks en Python</a:t>
            </a:r>
          </a:p>
          <a:p>
            <a:r>
              <a:rPr lang="nl-NL" dirty="0"/>
              <a:t>De lessen zijn bijgewerkt om SPIKE 3 in 2023 te gebruiken.</a:t>
            </a:r>
          </a:p>
          <a:p>
            <a:endParaRPr lang="en-US" dirty="0"/>
          </a:p>
          <a:p>
            <a:endParaRPr lang="en-US" dirty="0"/>
          </a:p>
          <a:p>
            <a:endParaRPr lang="en-US" dirty="0"/>
          </a:p>
          <a:p>
            <a:endParaRPr lang="en-US" dirty="0"/>
          </a:p>
          <a:p>
            <a:endParaRPr lang="en-US" dirty="0"/>
          </a:p>
          <a:p>
            <a:endParaRPr lang="en-US" dirty="0"/>
          </a:p>
          <a:p>
            <a:endParaRPr lang="en-US" dirty="0"/>
          </a:p>
          <a:p>
            <a:r>
              <a:rPr lang="nl-NL" dirty="0"/>
              <a:t>SPIKE Prime en MINDSTORMS Robot </a:t>
            </a:r>
            <a:r>
              <a:rPr lang="nl-NL" dirty="0" err="1"/>
              <a:t>Inventor</a:t>
            </a:r>
            <a:r>
              <a:rPr lang="nl-NL" dirty="0"/>
              <a:t> lijken erg op elkaar.  Maar er zijn verschillende functies en blokken beschikbaar in elke software.</a:t>
            </a:r>
            <a:endParaRPr lang="en-US" dirty="0"/>
          </a:p>
        </p:txBody>
      </p:sp>
      <p:sp>
        <p:nvSpPr>
          <p:cNvPr id="4" name="Footer Placeholder 3">
            <a:extLst>
              <a:ext uri="{FF2B5EF4-FFF2-40B4-BE49-F238E27FC236}">
                <a16:creationId xmlns:a16="http://schemas.microsoft.com/office/drawing/2014/main" id="{C062A600-65A5-7743-9F74-4F69BCDFEE86}"/>
              </a:ext>
            </a:extLst>
          </p:cNvPr>
          <p:cNvSpPr>
            <a:spLocks noGrp="1"/>
          </p:cNvSpPr>
          <p:nvPr>
            <p:ph type="ftr" sz="quarter" idx="11"/>
          </p:nvPr>
        </p:nvSpPr>
        <p:spPr/>
        <p:txBody>
          <a:bodyPr/>
          <a:lstStyle/>
          <a:p>
            <a:r>
              <a:rPr lang="en-US" dirty="0"/>
              <a:t>Copyright © 2023 Prime Lessons (primelessons.org) CC-BY-NC-SA.  (Last edit: 05/11/2023)</a:t>
            </a:r>
          </a:p>
        </p:txBody>
      </p:sp>
      <p:sp>
        <p:nvSpPr>
          <p:cNvPr id="5" name="Slide Number Placeholder 4">
            <a:extLst>
              <a:ext uri="{FF2B5EF4-FFF2-40B4-BE49-F238E27FC236}">
                <a16:creationId xmlns:a16="http://schemas.microsoft.com/office/drawing/2014/main" id="{32926D5B-BA7F-0440-B775-AFC7B6580055}"/>
              </a:ext>
            </a:extLst>
          </p:cNvPr>
          <p:cNvSpPr>
            <a:spLocks noGrp="1"/>
          </p:cNvSpPr>
          <p:nvPr>
            <p:ph type="sldNum" sz="quarter" idx="12"/>
          </p:nvPr>
        </p:nvSpPr>
        <p:spPr/>
        <p:txBody>
          <a:bodyPr/>
          <a:lstStyle/>
          <a:p>
            <a:fld id="{BBD74847-7BE4-4E4D-8159-51DF7B93C616}" type="slidenum">
              <a:rPr lang="en-US" smtClean="0"/>
              <a:t>8</a:t>
            </a:fld>
            <a:endParaRPr lang="en-US"/>
          </a:p>
        </p:txBody>
      </p:sp>
      <p:pic>
        <p:nvPicPr>
          <p:cNvPr id="7" name="Picture 6" descr="A picture containing text, screenshot, font&#10;&#10;Description automatically generated">
            <a:extLst>
              <a:ext uri="{FF2B5EF4-FFF2-40B4-BE49-F238E27FC236}">
                <a16:creationId xmlns:a16="http://schemas.microsoft.com/office/drawing/2014/main" id="{99F7A7DA-E8D7-F039-522C-CACA53899F7B}"/>
              </a:ext>
            </a:extLst>
          </p:cNvPr>
          <p:cNvPicPr>
            <a:picLocks noChangeAspect="1"/>
          </p:cNvPicPr>
          <p:nvPr/>
        </p:nvPicPr>
        <p:blipFill>
          <a:blip r:embed="rId2"/>
          <a:stretch>
            <a:fillRect/>
          </a:stretch>
        </p:blipFill>
        <p:spPr>
          <a:xfrm>
            <a:off x="662492" y="2014241"/>
            <a:ext cx="7772400" cy="1256761"/>
          </a:xfrm>
          <a:prstGeom prst="rect">
            <a:avLst/>
          </a:prstGeom>
        </p:spPr>
      </p:pic>
      <p:pic>
        <p:nvPicPr>
          <p:cNvPr id="9" name="Picture 8" descr="A picture containing text, screenshot, font&#10;&#10;Description automatically generated">
            <a:extLst>
              <a:ext uri="{FF2B5EF4-FFF2-40B4-BE49-F238E27FC236}">
                <a16:creationId xmlns:a16="http://schemas.microsoft.com/office/drawing/2014/main" id="{F32EDCE9-80BA-FCEB-362C-1C60888E6277}"/>
              </a:ext>
            </a:extLst>
          </p:cNvPr>
          <p:cNvPicPr>
            <a:picLocks noChangeAspect="1"/>
          </p:cNvPicPr>
          <p:nvPr/>
        </p:nvPicPr>
        <p:blipFill>
          <a:blip r:embed="rId3"/>
          <a:stretch>
            <a:fillRect/>
          </a:stretch>
        </p:blipFill>
        <p:spPr>
          <a:xfrm>
            <a:off x="620927" y="3367738"/>
            <a:ext cx="7813965" cy="1139278"/>
          </a:xfrm>
          <a:prstGeom prst="rect">
            <a:avLst/>
          </a:prstGeom>
        </p:spPr>
      </p:pic>
    </p:spTree>
    <p:extLst>
      <p:ext uri="{BB962C8B-B14F-4D97-AF65-F5344CB8AC3E}">
        <p14:creationId xmlns:p14="http://schemas.microsoft.com/office/powerpoint/2010/main" val="2716978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a:xfrm>
            <a:off x="457200" y="1317983"/>
            <a:ext cx="8245474" cy="2111017"/>
          </a:xfrm>
        </p:spPr>
        <p:txBody>
          <a:bodyPr>
            <a:normAutofit/>
          </a:bodyPr>
          <a:lstStyle/>
          <a:p>
            <a:r>
              <a:rPr lang="nl-NL" dirty="0"/>
              <a:t>Deze les is gemaakt door </a:t>
            </a:r>
            <a:r>
              <a:rPr lang="nl-NL" dirty="0" err="1"/>
              <a:t>Sanjay</a:t>
            </a:r>
            <a:r>
              <a:rPr lang="nl-NL" dirty="0"/>
              <a:t> </a:t>
            </a:r>
            <a:r>
              <a:rPr lang="nl-NL" dirty="0" err="1"/>
              <a:t>Seshan</a:t>
            </a:r>
            <a:r>
              <a:rPr lang="nl-NL" dirty="0"/>
              <a:t> en </a:t>
            </a:r>
            <a:r>
              <a:rPr lang="nl-NL" dirty="0" err="1"/>
              <a:t>Arvind</a:t>
            </a:r>
            <a:r>
              <a:rPr lang="nl-NL" dirty="0"/>
              <a:t> </a:t>
            </a:r>
            <a:r>
              <a:rPr lang="nl-NL" dirty="0" err="1"/>
              <a:t>Seshan</a:t>
            </a:r>
            <a:r>
              <a:rPr lang="nl-NL" dirty="0"/>
              <a:t> voor Prime </a:t>
            </a:r>
            <a:r>
              <a:rPr lang="nl-NL" dirty="0" err="1"/>
              <a:t>Lessons</a:t>
            </a:r>
            <a:endParaRPr lang="nl-NL" dirty="0"/>
          </a:p>
          <a:p>
            <a:r>
              <a:rPr lang="nl-NL" dirty="0"/>
              <a:t>Deze lessen zijn door Roy Krikke en Henriëtte van Dorp vertaald in het Nederlands
Meer lessen zijn beschikbaar op </a:t>
            </a:r>
            <a:r>
              <a:rPr lang="en-US" dirty="0">
                <a:hlinkClick r:id="rId2"/>
              </a:rPr>
              <a:t>www.primelessons.org</a:t>
            </a:r>
            <a:endParaRPr lang="en-US" dirty="0"/>
          </a:p>
        </p:txBody>
      </p:sp>
      <p:sp>
        <p:nvSpPr>
          <p:cNvPr id="4" name="Footer Placeholder 3"/>
          <p:cNvSpPr>
            <a:spLocks noGrp="1"/>
          </p:cNvSpPr>
          <p:nvPr>
            <p:ph type="ftr" sz="quarter" idx="11"/>
          </p:nvPr>
        </p:nvSpPr>
        <p:spPr/>
        <p:txBody>
          <a:bodyPr/>
          <a:lstStyle/>
          <a:p>
            <a:r>
              <a:rPr lang="en-US" dirty="0"/>
              <a:t>Copyright © 2023 Prime Lessons (primelessons.org) CC-BY-NC-SA.  </a:t>
            </a:r>
            <a:r>
              <a:rPr lang="en-US"/>
              <a:t>(Last edit: 05/11/2023)</a:t>
            </a:r>
            <a:endParaRPr lang="en-US" dirty="0"/>
          </a:p>
        </p:txBody>
      </p:sp>
      <p:sp>
        <p:nvSpPr>
          <p:cNvPr id="7" name="Slide Number Placeholder 6">
            <a:extLst>
              <a:ext uri="{FF2B5EF4-FFF2-40B4-BE49-F238E27FC236}">
                <a16:creationId xmlns:a16="http://schemas.microsoft.com/office/drawing/2014/main" id="{F6739919-47A8-43E0-85A2-F648492C26DE}"/>
              </a:ext>
            </a:extLst>
          </p:cNvPr>
          <p:cNvSpPr>
            <a:spLocks noGrp="1"/>
          </p:cNvSpPr>
          <p:nvPr>
            <p:ph type="sldNum" sz="quarter" idx="12"/>
          </p:nvPr>
        </p:nvSpPr>
        <p:spPr/>
        <p:txBody>
          <a:bodyPr/>
          <a:lstStyle/>
          <a:p>
            <a:fld id="{BBD74847-7BE4-4E4D-8159-51DF7B93C616}" type="slidenum">
              <a:rPr lang="en-US" smtClean="0"/>
              <a:t>9</a:t>
            </a:fld>
            <a:endParaRPr lang="en-US"/>
          </a:p>
        </p:txBody>
      </p:sp>
      <p:sp>
        <p:nvSpPr>
          <p:cNvPr id="5" name="Rectangle 4"/>
          <p:cNvSpPr>
            <a:spLocks noChangeArrowheads="1"/>
          </p:cNvSpPr>
          <p:nvPr/>
        </p:nvSpPr>
        <p:spPr bwMode="auto">
          <a:xfrm>
            <a:off x="575029" y="5862802"/>
            <a:ext cx="7734052" cy="369332"/>
          </a:xfrm>
          <a:prstGeom prst="rect">
            <a:avLst/>
          </a:prstGeom>
          <a:solidFill>
            <a:srgbClr val="F5F5F5"/>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4374B7"/>
                </a:solidFill>
                <a:effectLst/>
                <a:latin typeface="Helvetica Neue"/>
              </a:rPr>
              <a:t>                         </a:t>
            </a:r>
            <a:br>
              <a:rPr kumimoji="0" lang="en-US" altLang="en-US" sz="1050" b="0" i="0" u="none" strike="noStrike" cap="none" normalizeH="0" baseline="0" dirty="0">
                <a:ln>
                  <a:noFill/>
                </a:ln>
                <a:solidFill>
                  <a:schemeClr val="tx1"/>
                </a:solidFill>
                <a:effectLst/>
              </a:rPr>
            </a:br>
            <a:r>
              <a:rPr kumimoji="0" lang="en-US" altLang="en-US" sz="1200" b="0" i="0" u="none" strike="noStrike" cap="none" normalizeH="0" baseline="0" dirty="0">
                <a:ln>
                  <a:noFill/>
                </a:ln>
                <a:solidFill>
                  <a:srgbClr val="000000"/>
                </a:solidFill>
                <a:effectLst/>
                <a:latin typeface="Helvetica Neue"/>
              </a:rPr>
              <a:t>This work is licensed under a </a:t>
            </a:r>
            <a:r>
              <a:rPr kumimoji="0" lang="en-US" altLang="en-US" sz="1200" b="0" i="0" u="none" strike="noStrike" cap="none" normalizeH="0" baseline="0" dirty="0">
                <a:ln>
                  <a:noFill/>
                </a:ln>
                <a:solidFill>
                  <a:srgbClr val="4374B7"/>
                </a:solidFill>
                <a:effectLst/>
                <a:latin typeface="Helvetica Neue"/>
                <a:hlinkClick r:id="rId3"/>
              </a:rPr>
              <a:t>Creative Commons Attribution-</a:t>
            </a:r>
            <a:r>
              <a:rPr kumimoji="0" lang="en-US" altLang="en-US" sz="1200" b="0" i="0" u="none" strike="noStrike" cap="none" normalizeH="0" baseline="0" dirty="0" err="1">
                <a:ln>
                  <a:noFill/>
                </a:ln>
                <a:solidFill>
                  <a:srgbClr val="4374B7"/>
                </a:solidFill>
                <a:effectLst/>
                <a:latin typeface="Helvetica Neue"/>
                <a:hlinkClick r:id="rId3"/>
              </a:rPr>
              <a:t>NonCommercial</a:t>
            </a:r>
            <a:r>
              <a:rPr kumimoji="0" lang="en-US" altLang="en-US" sz="1200" b="0" i="0" u="none" strike="noStrike" cap="none" normalizeH="0" baseline="0" dirty="0">
                <a:ln>
                  <a:noFill/>
                </a:ln>
                <a:solidFill>
                  <a:srgbClr val="4374B7"/>
                </a:solidFill>
                <a:effectLst/>
                <a:latin typeface="Helvetica Neue"/>
                <a:hlinkClick r:id="rId3"/>
              </a:rPr>
              <a:t>-</a:t>
            </a:r>
            <a:r>
              <a:rPr kumimoji="0" lang="en-US" altLang="en-US" sz="1200" b="0" i="0" u="none" strike="noStrike" cap="none" normalizeH="0" baseline="0" dirty="0" err="1">
                <a:ln>
                  <a:noFill/>
                </a:ln>
                <a:solidFill>
                  <a:srgbClr val="4374B7"/>
                </a:solidFill>
                <a:effectLst/>
                <a:latin typeface="Helvetica Neue"/>
                <a:hlinkClick r:id="rId3"/>
              </a:rPr>
              <a:t>ShareAlike</a:t>
            </a:r>
            <a:r>
              <a:rPr kumimoji="0" lang="en-US" altLang="en-US" sz="1200" b="0" i="0" u="none" strike="noStrike" cap="none" normalizeH="0" baseline="0" dirty="0">
                <a:ln>
                  <a:noFill/>
                </a:ln>
                <a:solidFill>
                  <a:srgbClr val="4374B7"/>
                </a:solidFill>
                <a:effectLst/>
                <a:latin typeface="Helvetica Neue"/>
                <a:hlinkClick r:id="rId3"/>
              </a:rPr>
              <a:t> 4.0 International License</a:t>
            </a:r>
            <a:r>
              <a:rPr kumimoji="0" lang="en-US" altLang="en-US" sz="1200" b="0" i="0" u="none" strike="noStrike" cap="none" normalizeH="0" baseline="0" dirty="0">
                <a:ln>
                  <a:noFill/>
                </a:ln>
                <a:solidFill>
                  <a:srgbClr val="000000"/>
                </a:solidFill>
                <a:effectLst/>
                <a:latin typeface="Helvetica Neue"/>
              </a:rPr>
              <a:t>.</a:t>
            </a:r>
            <a:r>
              <a:rPr kumimoji="0" lang="en-US" altLang="en-US" sz="105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rgbClr val="4374B7"/>
              </a:solidFill>
              <a:effectLst/>
              <a:latin typeface="Helvetica Neue"/>
            </a:endParaRPr>
          </a:p>
        </p:txBody>
      </p:sp>
      <p:pic>
        <p:nvPicPr>
          <p:cNvPr id="6" name="Picture 5" descr="Creative Commons License">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2510" y="5253616"/>
            <a:ext cx="1479091" cy="521045"/>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777067036"/>
      </p:ext>
    </p:extLst>
  </p:cSld>
  <p:clrMapOvr>
    <a:masterClrMapping/>
  </p:clrMapOvr>
</p:sld>
</file>

<file path=ppt/theme/theme1.xml><?xml version="1.0" encoding="utf-8"?>
<a:theme xmlns:a="http://schemas.openxmlformats.org/drawingml/2006/main" name="1_Dividend">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000000"/>
      </a:accent4>
      <a:accent5>
        <a:srgbClr val="5F5F5F"/>
      </a:accent5>
      <a:accent6>
        <a:srgbClr val="4D4D4D"/>
      </a:accent6>
      <a:hlink>
        <a:srgbClr val="5F5F5F"/>
      </a:hlink>
      <a:folHlink>
        <a:srgbClr val="919191"/>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Spike Prime Template.potx" id="{C1D969FE-89B1-4BE4-BDFA-C32471023150}" vid="{4149DA99-3325-4DAE-8A1C-4D0296C099A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983</TotalTime>
  <Words>928</Words>
  <Application>Microsoft Office PowerPoint</Application>
  <PresentationFormat>On-screen Show (4:3)</PresentationFormat>
  <Paragraphs>116</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Gill Sans MT</vt:lpstr>
      <vt:lpstr>Helvetica Neue</vt:lpstr>
      <vt:lpstr>Segoe UI Web (West European)</vt:lpstr>
      <vt:lpstr>Wingdings 2</vt:lpstr>
      <vt:lpstr>1_Dividend</vt:lpstr>
      <vt:lpstr>HOE DEZE LESSEN TE GEBRUIKEN</vt:lpstr>
      <vt:lpstr>WIE ZIJN DE AUTEURS &amp; OPRICHTERS?</vt:lpstr>
      <vt:lpstr>Mission and focus</vt:lpstr>
      <vt:lpstr>Lesson format</vt:lpstr>
      <vt:lpstr>PRIME lessons ORGANIZATION</vt:lpstr>
      <vt:lpstr>PRIME lessons ORGANIZATION</vt:lpstr>
      <vt:lpstr>PRIME lessons ORGANIZATION</vt:lpstr>
      <vt:lpstr>TYPES OF LESSONS</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management</dc:title>
  <dc:creator>Srinivasan Seshan</dc:creator>
  <cp:lastModifiedBy>roy</cp:lastModifiedBy>
  <cp:revision>61</cp:revision>
  <dcterms:created xsi:type="dcterms:W3CDTF">2019-12-31T03:18:51Z</dcterms:created>
  <dcterms:modified xsi:type="dcterms:W3CDTF">2023-09-27T10:26:26Z</dcterms:modified>
</cp:coreProperties>
</file>

<file path=docProps/thumbnail.jpeg>
</file>